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media/image2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39" r:id="rId1"/>
  </p:sldMasterIdLst>
  <p:notesMasterIdLst>
    <p:notesMasterId r:id="rId18"/>
  </p:notesMasterIdLst>
  <p:sldIdLst>
    <p:sldId id="257" r:id="rId2"/>
    <p:sldId id="258" r:id="rId3"/>
    <p:sldId id="263" r:id="rId4"/>
    <p:sldId id="261" r:id="rId5"/>
    <p:sldId id="262" r:id="rId6"/>
    <p:sldId id="272" r:id="rId7"/>
    <p:sldId id="264" r:id="rId8"/>
    <p:sldId id="265" r:id="rId9"/>
    <p:sldId id="266" r:id="rId10"/>
    <p:sldId id="276" r:id="rId11"/>
    <p:sldId id="267" r:id="rId12"/>
    <p:sldId id="277" r:id="rId13"/>
    <p:sldId id="273" r:id="rId14"/>
    <p:sldId id="275" r:id="rId15"/>
    <p:sldId id="268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0751"/>
    <a:srgbClr val="23626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-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diagrams/_rels/data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diagrams/_rels/drawing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rawing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5A03F0-A572-4B04-A339-2092C3284355}" type="doc">
      <dgm:prSet loTypeId="urn:microsoft.com/office/officeart/2005/8/layout/vList2" loCatId="list" qsTypeId="urn:microsoft.com/office/officeart/2005/8/quickstyle/3d1" qsCatId="3D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8DA01799-ED1D-4407-9AED-25B77087E068}">
      <dgm:prSet/>
      <dgm:spPr/>
      <dgm:t>
        <a:bodyPr/>
        <a:lstStyle/>
        <a:p>
          <a:r>
            <a:rPr lang="en-US" dirty="0"/>
            <a:t>1. Introduction</a:t>
          </a:r>
          <a:endParaRPr lang="en-IN" dirty="0"/>
        </a:p>
      </dgm:t>
    </dgm:pt>
    <dgm:pt modelId="{FDEC1088-B687-426A-88F2-2EE424588191}" type="parTrans" cxnId="{B59B56B6-88AA-4165-843C-A604FBA9C586}">
      <dgm:prSet/>
      <dgm:spPr/>
      <dgm:t>
        <a:bodyPr/>
        <a:lstStyle/>
        <a:p>
          <a:endParaRPr lang="en-IN"/>
        </a:p>
      </dgm:t>
    </dgm:pt>
    <dgm:pt modelId="{02CD8815-D1D9-4F0A-B6DE-A9D18382B3F3}" type="sibTrans" cxnId="{B59B56B6-88AA-4165-843C-A604FBA9C586}">
      <dgm:prSet/>
      <dgm:spPr/>
      <dgm:t>
        <a:bodyPr/>
        <a:lstStyle/>
        <a:p>
          <a:endParaRPr lang="en-IN"/>
        </a:p>
      </dgm:t>
    </dgm:pt>
    <dgm:pt modelId="{F2BAEB79-B0D2-436A-B45A-C8BA08C31BA1}">
      <dgm:prSet/>
      <dgm:spPr/>
      <dgm:t>
        <a:bodyPr/>
        <a:lstStyle/>
        <a:p>
          <a:r>
            <a:rPr lang="en-US" dirty="0"/>
            <a:t>2. Meet Our Teammates</a:t>
          </a:r>
          <a:endParaRPr lang="en-IN" dirty="0"/>
        </a:p>
      </dgm:t>
    </dgm:pt>
    <dgm:pt modelId="{66193B8D-16AD-4996-B327-67260F87625B}" type="parTrans" cxnId="{EDA332C3-704F-4903-AFF5-401C247128BC}">
      <dgm:prSet/>
      <dgm:spPr/>
      <dgm:t>
        <a:bodyPr/>
        <a:lstStyle/>
        <a:p>
          <a:endParaRPr lang="en-IN"/>
        </a:p>
      </dgm:t>
    </dgm:pt>
    <dgm:pt modelId="{5DD0E642-DDCB-4D88-A807-72F59E945402}" type="sibTrans" cxnId="{EDA332C3-704F-4903-AFF5-401C247128BC}">
      <dgm:prSet/>
      <dgm:spPr/>
      <dgm:t>
        <a:bodyPr/>
        <a:lstStyle/>
        <a:p>
          <a:endParaRPr lang="en-IN"/>
        </a:p>
      </dgm:t>
    </dgm:pt>
    <dgm:pt modelId="{43614E17-3A8F-4904-9F72-097A4B5CB377}">
      <dgm:prSet/>
      <dgm:spPr/>
      <dgm:t>
        <a:bodyPr/>
        <a:lstStyle/>
        <a:p>
          <a:r>
            <a:rPr lang="en-US" dirty="0"/>
            <a:t>3. Objectives</a:t>
          </a:r>
          <a:endParaRPr lang="en-IN" dirty="0"/>
        </a:p>
      </dgm:t>
    </dgm:pt>
    <dgm:pt modelId="{CE8958CB-2880-47F4-A0DD-0D7DCDB34022}" type="parTrans" cxnId="{5B453B17-105F-4C91-A722-10337CE51B62}">
      <dgm:prSet/>
      <dgm:spPr/>
      <dgm:t>
        <a:bodyPr/>
        <a:lstStyle/>
        <a:p>
          <a:endParaRPr lang="en-IN"/>
        </a:p>
      </dgm:t>
    </dgm:pt>
    <dgm:pt modelId="{0B2EF60B-9D97-48EF-A414-30EE7A9169F8}" type="sibTrans" cxnId="{5B453B17-105F-4C91-A722-10337CE51B62}">
      <dgm:prSet/>
      <dgm:spPr/>
      <dgm:t>
        <a:bodyPr/>
        <a:lstStyle/>
        <a:p>
          <a:endParaRPr lang="en-IN"/>
        </a:p>
      </dgm:t>
    </dgm:pt>
    <dgm:pt modelId="{A7CD444E-0EED-4B2B-A3A3-44FEE4E1B885}">
      <dgm:prSet/>
      <dgm:spPr/>
      <dgm:t>
        <a:bodyPr/>
        <a:lstStyle/>
        <a:p>
          <a:r>
            <a:rPr lang="en-US" dirty="0"/>
            <a:t>4. Project Plan</a:t>
          </a:r>
          <a:endParaRPr lang="en-IN" dirty="0"/>
        </a:p>
      </dgm:t>
    </dgm:pt>
    <dgm:pt modelId="{A96C38E5-1D2F-431E-8DB9-6D030EFF6935}" type="parTrans" cxnId="{3D7A7DDD-656D-4D95-8EB6-74538B471292}">
      <dgm:prSet/>
      <dgm:spPr/>
      <dgm:t>
        <a:bodyPr/>
        <a:lstStyle/>
        <a:p>
          <a:endParaRPr lang="en-IN"/>
        </a:p>
      </dgm:t>
    </dgm:pt>
    <dgm:pt modelId="{C9863BDC-161F-49A8-9FA0-B4D929135E99}" type="sibTrans" cxnId="{3D7A7DDD-656D-4D95-8EB6-74538B471292}">
      <dgm:prSet/>
      <dgm:spPr/>
      <dgm:t>
        <a:bodyPr/>
        <a:lstStyle/>
        <a:p>
          <a:endParaRPr lang="en-IN"/>
        </a:p>
      </dgm:t>
    </dgm:pt>
    <dgm:pt modelId="{595833FB-32D1-4556-B1A8-68C020CA5DB4}">
      <dgm:prSet/>
      <dgm:spPr/>
      <dgm:t>
        <a:bodyPr/>
        <a:lstStyle/>
        <a:p>
          <a:r>
            <a:rPr lang="en-US" dirty="0"/>
            <a:t>5. Model Building</a:t>
          </a:r>
          <a:endParaRPr lang="en-IN" dirty="0"/>
        </a:p>
      </dgm:t>
    </dgm:pt>
    <dgm:pt modelId="{A331C2F3-0CE0-47EF-A425-B66DB393260E}" type="parTrans" cxnId="{2182FE88-4090-4168-B6B3-A647573BDD30}">
      <dgm:prSet/>
      <dgm:spPr/>
      <dgm:t>
        <a:bodyPr/>
        <a:lstStyle/>
        <a:p>
          <a:endParaRPr lang="en-IN"/>
        </a:p>
      </dgm:t>
    </dgm:pt>
    <dgm:pt modelId="{6CF36FE2-77F1-4645-B4F5-938C461E28A8}" type="sibTrans" cxnId="{2182FE88-4090-4168-B6B3-A647573BDD30}">
      <dgm:prSet/>
      <dgm:spPr/>
      <dgm:t>
        <a:bodyPr/>
        <a:lstStyle/>
        <a:p>
          <a:endParaRPr lang="en-IN"/>
        </a:p>
      </dgm:t>
    </dgm:pt>
    <dgm:pt modelId="{8E64AF26-25D8-4EB1-AD48-EB8AE7B74E9A}">
      <dgm:prSet/>
      <dgm:spPr/>
      <dgm:t>
        <a:bodyPr/>
        <a:lstStyle/>
        <a:p>
          <a:r>
            <a:rPr lang="en-US" dirty="0"/>
            <a:t>6. Web Page</a:t>
          </a:r>
          <a:endParaRPr lang="en-IN" dirty="0"/>
        </a:p>
      </dgm:t>
    </dgm:pt>
    <dgm:pt modelId="{9202A28A-67C7-49BC-9642-F696A162EF0A}" type="parTrans" cxnId="{F61366C5-C767-476E-8AE3-AE6E25EF2EB9}">
      <dgm:prSet/>
      <dgm:spPr/>
      <dgm:t>
        <a:bodyPr/>
        <a:lstStyle/>
        <a:p>
          <a:endParaRPr lang="en-IN"/>
        </a:p>
      </dgm:t>
    </dgm:pt>
    <dgm:pt modelId="{0AB9B4AE-D144-4DD2-A6FC-B8FF12FC7C12}" type="sibTrans" cxnId="{F61366C5-C767-476E-8AE3-AE6E25EF2EB9}">
      <dgm:prSet/>
      <dgm:spPr/>
      <dgm:t>
        <a:bodyPr/>
        <a:lstStyle/>
        <a:p>
          <a:endParaRPr lang="en-IN"/>
        </a:p>
      </dgm:t>
    </dgm:pt>
    <dgm:pt modelId="{E81E3449-B723-4853-B980-41306FE8DB9E}">
      <dgm:prSet/>
      <dgm:spPr/>
      <dgm:t>
        <a:bodyPr/>
        <a:lstStyle/>
        <a:p>
          <a:r>
            <a:rPr lang="en-US" dirty="0"/>
            <a:t>7. Model Application</a:t>
          </a:r>
          <a:endParaRPr lang="en-IN" dirty="0"/>
        </a:p>
      </dgm:t>
    </dgm:pt>
    <dgm:pt modelId="{B8037502-57B7-45BE-B5A6-BB74D25A0CE2}" type="parTrans" cxnId="{EA77AA58-3B80-4E1E-9D1F-5A663FB498F1}">
      <dgm:prSet/>
      <dgm:spPr/>
      <dgm:t>
        <a:bodyPr/>
        <a:lstStyle/>
        <a:p>
          <a:endParaRPr lang="en-IN"/>
        </a:p>
      </dgm:t>
    </dgm:pt>
    <dgm:pt modelId="{E05B2916-0D82-47D1-B509-415BEB99D889}" type="sibTrans" cxnId="{EA77AA58-3B80-4E1E-9D1F-5A663FB498F1}">
      <dgm:prSet/>
      <dgm:spPr/>
      <dgm:t>
        <a:bodyPr/>
        <a:lstStyle/>
        <a:p>
          <a:endParaRPr lang="en-IN"/>
        </a:p>
      </dgm:t>
    </dgm:pt>
    <dgm:pt modelId="{0012ADF4-BF69-4AFF-A8F7-22A0E5EBA43A}">
      <dgm:prSet/>
      <dgm:spPr/>
      <dgm:t>
        <a:bodyPr/>
        <a:lstStyle/>
        <a:p>
          <a:r>
            <a:rPr lang="en-US" dirty="0"/>
            <a:t>9. Model Limitation</a:t>
          </a:r>
          <a:endParaRPr lang="en-IN" dirty="0"/>
        </a:p>
      </dgm:t>
    </dgm:pt>
    <dgm:pt modelId="{11C6496E-B0A0-425B-82C0-2AB49909CED1}" type="parTrans" cxnId="{722D82A2-C790-4F28-A86F-57DF1FA92B0A}">
      <dgm:prSet/>
      <dgm:spPr/>
      <dgm:t>
        <a:bodyPr/>
        <a:lstStyle/>
        <a:p>
          <a:endParaRPr lang="en-IN"/>
        </a:p>
      </dgm:t>
    </dgm:pt>
    <dgm:pt modelId="{5F1BDAC5-4515-48EF-A4B2-1AFDF24AAC5C}" type="sibTrans" cxnId="{722D82A2-C790-4F28-A86F-57DF1FA92B0A}">
      <dgm:prSet/>
      <dgm:spPr/>
      <dgm:t>
        <a:bodyPr/>
        <a:lstStyle/>
        <a:p>
          <a:endParaRPr lang="en-IN"/>
        </a:p>
      </dgm:t>
    </dgm:pt>
    <dgm:pt modelId="{C732427F-03E4-451F-AB6E-C2662BA2B717}">
      <dgm:prSet/>
      <dgm:spPr/>
      <dgm:t>
        <a:bodyPr/>
        <a:lstStyle/>
        <a:p>
          <a:r>
            <a:rPr lang="en-US" dirty="0"/>
            <a:t>10. Challenges</a:t>
          </a:r>
          <a:endParaRPr lang="en-IN" dirty="0"/>
        </a:p>
      </dgm:t>
    </dgm:pt>
    <dgm:pt modelId="{772F4F43-412F-47D3-B599-9CEBF68C7963}" type="parTrans" cxnId="{1EED2F4D-2889-46BF-8CB9-9CD4C11EC9D9}">
      <dgm:prSet/>
      <dgm:spPr/>
      <dgm:t>
        <a:bodyPr/>
        <a:lstStyle/>
        <a:p>
          <a:endParaRPr lang="en-IN"/>
        </a:p>
      </dgm:t>
    </dgm:pt>
    <dgm:pt modelId="{73619308-9868-4621-8064-FF0360062A53}" type="sibTrans" cxnId="{1EED2F4D-2889-46BF-8CB9-9CD4C11EC9D9}">
      <dgm:prSet/>
      <dgm:spPr/>
      <dgm:t>
        <a:bodyPr/>
        <a:lstStyle/>
        <a:p>
          <a:endParaRPr lang="en-IN"/>
        </a:p>
      </dgm:t>
    </dgm:pt>
    <dgm:pt modelId="{19E24B6E-98FD-4BBA-8C15-EE9B7C249451}">
      <dgm:prSet/>
      <dgm:spPr/>
      <dgm:t>
        <a:bodyPr/>
        <a:lstStyle/>
        <a:p>
          <a:r>
            <a:rPr lang="en-US" dirty="0"/>
            <a:t>11. Conclusions</a:t>
          </a:r>
          <a:endParaRPr lang="en-IN" dirty="0"/>
        </a:p>
      </dgm:t>
    </dgm:pt>
    <dgm:pt modelId="{4E5FF8A0-AE81-4FA5-BB93-BBC99701B815}" type="parTrans" cxnId="{3B6641C0-CB93-4E03-BE06-AF988702E6D7}">
      <dgm:prSet/>
      <dgm:spPr/>
      <dgm:t>
        <a:bodyPr/>
        <a:lstStyle/>
        <a:p>
          <a:endParaRPr lang="en-IN"/>
        </a:p>
      </dgm:t>
    </dgm:pt>
    <dgm:pt modelId="{9A13E295-5D50-4047-A6FB-C66DCDCF2A54}" type="sibTrans" cxnId="{3B6641C0-CB93-4E03-BE06-AF988702E6D7}">
      <dgm:prSet/>
      <dgm:spPr/>
      <dgm:t>
        <a:bodyPr/>
        <a:lstStyle/>
        <a:p>
          <a:endParaRPr lang="en-IN"/>
        </a:p>
      </dgm:t>
    </dgm:pt>
    <dgm:pt modelId="{1CCB46F6-75D9-4429-B529-54668A64DE8D}">
      <dgm:prSet/>
      <dgm:spPr/>
      <dgm:t>
        <a:bodyPr/>
        <a:lstStyle/>
        <a:p>
          <a:r>
            <a:rPr lang="en-US" dirty="0"/>
            <a:t>8. Future Plans</a:t>
          </a:r>
          <a:endParaRPr lang="en-IN" dirty="0"/>
        </a:p>
      </dgm:t>
    </dgm:pt>
    <dgm:pt modelId="{B3D32865-0A19-4BB4-9863-43F0AC9D6131}" type="parTrans" cxnId="{6E006101-0D84-4C1F-99A8-D52E0B81EA7C}">
      <dgm:prSet/>
      <dgm:spPr/>
      <dgm:t>
        <a:bodyPr/>
        <a:lstStyle/>
        <a:p>
          <a:endParaRPr lang="en-IN"/>
        </a:p>
      </dgm:t>
    </dgm:pt>
    <dgm:pt modelId="{A6321775-C016-4432-92C4-1DBFAF6A92E5}" type="sibTrans" cxnId="{6E006101-0D84-4C1F-99A8-D52E0B81EA7C}">
      <dgm:prSet/>
      <dgm:spPr/>
      <dgm:t>
        <a:bodyPr/>
        <a:lstStyle/>
        <a:p>
          <a:endParaRPr lang="en-IN"/>
        </a:p>
      </dgm:t>
    </dgm:pt>
    <dgm:pt modelId="{59EF4B93-2364-4AA8-A6AB-36DDACB5574A}" type="pres">
      <dgm:prSet presAssocID="{A45A03F0-A572-4B04-A339-2092C3284355}" presName="linear" presStyleCnt="0">
        <dgm:presLayoutVars>
          <dgm:animLvl val="lvl"/>
          <dgm:resizeHandles val="exact"/>
        </dgm:presLayoutVars>
      </dgm:prSet>
      <dgm:spPr/>
    </dgm:pt>
    <dgm:pt modelId="{E66068D6-3309-41FB-923D-1BDCB817E91C}" type="pres">
      <dgm:prSet presAssocID="{8DA01799-ED1D-4407-9AED-25B77087E068}" presName="parentText" presStyleLbl="node1" presStyleIdx="0" presStyleCnt="11">
        <dgm:presLayoutVars>
          <dgm:chMax val="0"/>
          <dgm:bulletEnabled val="1"/>
        </dgm:presLayoutVars>
      </dgm:prSet>
      <dgm:spPr/>
    </dgm:pt>
    <dgm:pt modelId="{A8264CFF-703D-4335-BBF2-0DD391F05148}" type="pres">
      <dgm:prSet presAssocID="{02CD8815-D1D9-4F0A-B6DE-A9D18382B3F3}" presName="spacer" presStyleCnt="0"/>
      <dgm:spPr/>
    </dgm:pt>
    <dgm:pt modelId="{6BD74247-0E59-4F5F-B5E9-793AAECF21BC}" type="pres">
      <dgm:prSet presAssocID="{F2BAEB79-B0D2-436A-B45A-C8BA08C31BA1}" presName="parentText" presStyleLbl="node1" presStyleIdx="1" presStyleCnt="11">
        <dgm:presLayoutVars>
          <dgm:chMax val="0"/>
          <dgm:bulletEnabled val="1"/>
        </dgm:presLayoutVars>
      </dgm:prSet>
      <dgm:spPr/>
    </dgm:pt>
    <dgm:pt modelId="{E345A082-965A-482F-BC06-03508EAC88D0}" type="pres">
      <dgm:prSet presAssocID="{5DD0E642-DDCB-4D88-A807-72F59E945402}" presName="spacer" presStyleCnt="0"/>
      <dgm:spPr/>
    </dgm:pt>
    <dgm:pt modelId="{C127E5D2-0E63-4AF0-9D59-C51ECBC3E205}" type="pres">
      <dgm:prSet presAssocID="{43614E17-3A8F-4904-9F72-097A4B5CB377}" presName="parentText" presStyleLbl="node1" presStyleIdx="2" presStyleCnt="11">
        <dgm:presLayoutVars>
          <dgm:chMax val="0"/>
          <dgm:bulletEnabled val="1"/>
        </dgm:presLayoutVars>
      </dgm:prSet>
      <dgm:spPr/>
    </dgm:pt>
    <dgm:pt modelId="{8ADBC14E-7160-4685-B0EB-31C2CAFA2575}" type="pres">
      <dgm:prSet presAssocID="{0B2EF60B-9D97-48EF-A414-30EE7A9169F8}" presName="spacer" presStyleCnt="0"/>
      <dgm:spPr/>
    </dgm:pt>
    <dgm:pt modelId="{DCE8A4CF-AFA7-43E2-A8FF-F0855B66E07A}" type="pres">
      <dgm:prSet presAssocID="{A7CD444E-0EED-4B2B-A3A3-44FEE4E1B885}" presName="parentText" presStyleLbl="node1" presStyleIdx="3" presStyleCnt="11">
        <dgm:presLayoutVars>
          <dgm:chMax val="0"/>
          <dgm:bulletEnabled val="1"/>
        </dgm:presLayoutVars>
      </dgm:prSet>
      <dgm:spPr/>
    </dgm:pt>
    <dgm:pt modelId="{D97FCF2B-86A4-4424-AEE1-3A70B36A5013}" type="pres">
      <dgm:prSet presAssocID="{C9863BDC-161F-49A8-9FA0-B4D929135E99}" presName="spacer" presStyleCnt="0"/>
      <dgm:spPr/>
    </dgm:pt>
    <dgm:pt modelId="{110CFE27-8A30-4494-8663-3F75C5CC7ED2}" type="pres">
      <dgm:prSet presAssocID="{595833FB-32D1-4556-B1A8-68C020CA5DB4}" presName="parentText" presStyleLbl="node1" presStyleIdx="4" presStyleCnt="11">
        <dgm:presLayoutVars>
          <dgm:chMax val="0"/>
          <dgm:bulletEnabled val="1"/>
        </dgm:presLayoutVars>
      </dgm:prSet>
      <dgm:spPr/>
    </dgm:pt>
    <dgm:pt modelId="{27E09175-73B7-4D33-AF32-1A2EAF64D840}" type="pres">
      <dgm:prSet presAssocID="{6CF36FE2-77F1-4645-B4F5-938C461E28A8}" presName="spacer" presStyleCnt="0"/>
      <dgm:spPr/>
    </dgm:pt>
    <dgm:pt modelId="{9E058524-BB82-4D4D-BF83-8B1CCC5F4C95}" type="pres">
      <dgm:prSet presAssocID="{8E64AF26-25D8-4EB1-AD48-EB8AE7B74E9A}" presName="parentText" presStyleLbl="node1" presStyleIdx="5" presStyleCnt="11">
        <dgm:presLayoutVars>
          <dgm:chMax val="0"/>
          <dgm:bulletEnabled val="1"/>
        </dgm:presLayoutVars>
      </dgm:prSet>
      <dgm:spPr/>
    </dgm:pt>
    <dgm:pt modelId="{54C9E116-4CBB-4821-B958-9DADC5BAD4AF}" type="pres">
      <dgm:prSet presAssocID="{0AB9B4AE-D144-4DD2-A6FC-B8FF12FC7C12}" presName="spacer" presStyleCnt="0"/>
      <dgm:spPr/>
    </dgm:pt>
    <dgm:pt modelId="{7D274D64-219D-43FB-8859-865577D6390A}" type="pres">
      <dgm:prSet presAssocID="{E81E3449-B723-4853-B980-41306FE8DB9E}" presName="parentText" presStyleLbl="node1" presStyleIdx="6" presStyleCnt="11">
        <dgm:presLayoutVars>
          <dgm:chMax val="0"/>
          <dgm:bulletEnabled val="1"/>
        </dgm:presLayoutVars>
      </dgm:prSet>
      <dgm:spPr/>
    </dgm:pt>
    <dgm:pt modelId="{1600AFC3-C5EE-4606-ABC5-EE306E33D38D}" type="pres">
      <dgm:prSet presAssocID="{E05B2916-0D82-47D1-B509-415BEB99D889}" presName="spacer" presStyleCnt="0"/>
      <dgm:spPr/>
    </dgm:pt>
    <dgm:pt modelId="{3070CA21-888B-4F54-B74D-BF81D3B53A64}" type="pres">
      <dgm:prSet presAssocID="{1CCB46F6-75D9-4429-B529-54668A64DE8D}" presName="parentText" presStyleLbl="node1" presStyleIdx="7" presStyleCnt="11">
        <dgm:presLayoutVars>
          <dgm:chMax val="0"/>
          <dgm:bulletEnabled val="1"/>
        </dgm:presLayoutVars>
      </dgm:prSet>
      <dgm:spPr/>
    </dgm:pt>
    <dgm:pt modelId="{D1D82EA5-9630-447C-8C07-6B4BE6B1884C}" type="pres">
      <dgm:prSet presAssocID="{A6321775-C016-4432-92C4-1DBFAF6A92E5}" presName="spacer" presStyleCnt="0"/>
      <dgm:spPr/>
    </dgm:pt>
    <dgm:pt modelId="{E5B1AB6F-3755-4009-887E-1D19C1F635BA}" type="pres">
      <dgm:prSet presAssocID="{0012ADF4-BF69-4AFF-A8F7-22A0E5EBA43A}" presName="parentText" presStyleLbl="node1" presStyleIdx="8" presStyleCnt="11">
        <dgm:presLayoutVars>
          <dgm:chMax val="0"/>
          <dgm:bulletEnabled val="1"/>
        </dgm:presLayoutVars>
      </dgm:prSet>
      <dgm:spPr/>
    </dgm:pt>
    <dgm:pt modelId="{E667DB14-4C3D-47BB-8665-BA24826D0354}" type="pres">
      <dgm:prSet presAssocID="{5F1BDAC5-4515-48EF-A4B2-1AFDF24AAC5C}" presName="spacer" presStyleCnt="0"/>
      <dgm:spPr/>
    </dgm:pt>
    <dgm:pt modelId="{B2735DBA-2103-4F1B-8890-ED97EF08D5EA}" type="pres">
      <dgm:prSet presAssocID="{C732427F-03E4-451F-AB6E-C2662BA2B717}" presName="parentText" presStyleLbl="node1" presStyleIdx="9" presStyleCnt="11">
        <dgm:presLayoutVars>
          <dgm:chMax val="0"/>
          <dgm:bulletEnabled val="1"/>
        </dgm:presLayoutVars>
      </dgm:prSet>
      <dgm:spPr/>
    </dgm:pt>
    <dgm:pt modelId="{A44BC23C-5882-4855-A489-302B5C2A0C33}" type="pres">
      <dgm:prSet presAssocID="{73619308-9868-4621-8064-FF0360062A53}" presName="spacer" presStyleCnt="0"/>
      <dgm:spPr/>
    </dgm:pt>
    <dgm:pt modelId="{CEF2AC88-C5C2-4977-B5C1-F8C5E4D900D5}" type="pres">
      <dgm:prSet presAssocID="{19E24B6E-98FD-4BBA-8C15-EE9B7C249451}" presName="parentText" presStyleLbl="node1" presStyleIdx="10" presStyleCnt="11">
        <dgm:presLayoutVars>
          <dgm:chMax val="0"/>
          <dgm:bulletEnabled val="1"/>
        </dgm:presLayoutVars>
      </dgm:prSet>
      <dgm:spPr/>
    </dgm:pt>
  </dgm:ptLst>
  <dgm:cxnLst>
    <dgm:cxn modelId="{6E006101-0D84-4C1F-99A8-D52E0B81EA7C}" srcId="{A45A03F0-A572-4B04-A339-2092C3284355}" destId="{1CCB46F6-75D9-4429-B529-54668A64DE8D}" srcOrd="7" destOrd="0" parTransId="{B3D32865-0A19-4BB4-9863-43F0AC9D6131}" sibTransId="{A6321775-C016-4432-92C4-1DBFAF6A92E5}"/>
    <dgm:cxn modelId="{5B453B17-105F-4C91-A722-10337CE51B62}" srcId="{A45A03F0-A572-4B04-A339-2092C3284355}" destId="{43614E17-3A8F-4904-9F72-097A4B5CB377}" srcOrd="2" destOrd="0" parTransId="{CE8958CB-2880-47F4-A0DD-0D7DCDB34022}" sibTransId="{0B2EF60B-9D97-48EF-A414-30EE7A9169F8}"/>
    <dgm:cxn modelId="{14146945-159F-4FCB-ADDC-993A6A0073E9}" type="presOf" srcId="{1CCB46F6-75D9-4429-B529-54668A64DE8D}" destId="{3070CA21-888B-4F54-B74D-BF81D3B53A64}" srcOrd="0" destOrd="0" presId="urn:microsoft.com/office/officeart/2005/8/layout/vList2"/>
    <dgm:cxn modelId="{DEE6664B-F7F6-430E-8B07-7C4E12B5C637}" type="presOf" srcId="{595833FB-32D1-4556-B1A8-68C020CA5DB4}" destId="{110CFE27-8A30-4494-8663-3F75C5CC7ED2}" srcOrd="0" destOrd="0" presId="urn:microsoft.com/office/officeart/2005/8/layout/vList2"/>
    <dgm:cxn modelId="{1EED2F4D-2889-46BF-8CB9-9CD4C11EC9D9}" srcId="{A45A03F0-A572-4B04-A339-2092C3284355}" destId="{C732427F-03E4-451F-AB6E-C2662BA2B717}" srcOrd="9" destOrd="0" parTransId="{772F4F43-412F-47D3-B599-9CEBF68C7963}" sibTransId="{73619308-9868-4621-8064-FF0360062A53}"/>
    <dgm:cxn modelId="{7E608274-2DC3-48B2-9F83-1FA8EEF9E5C7}" type="presOf" srcId="{E81E3449-B723-4853-B980-41306FE8DB9E}" destId="{7D274D64-219D-43FB-8859-865577D6390A}" srcOrd="0" destOrd="0" presId="urn:microsoft.com/office/officeart/2005/8/layout/vList2"/>
    <dgm:cxn modelId="{2242B877-EDC3-4638-B1A9-2ADB1273EE9F}" type="presOf" srcId="{A45A03F0-A572-4B04-A339-2092C3284355}" destId="{59EF4B93-2364-4AA8-A6AB-36DDACB5574A}" srcOrd="0" destOrd="0" presId="urn:microsoft.com/office/officeart/2005/8/layout/vList2"/>
    <dgm:cxn modelId="{EA77AA58-3B80-4E1E-9D1F-5A663FB498F1}" srcId="{A45A03F0-A572-4B04-A339-2092C3284355}" destId="{E81E3449-B723-4853-B980-41306FE8DB9E}" srcOrd="6" destOrd="0" parTransId="{B8037502-57B7-45BE-B5A6-BB74D25A0CE2}" sibTransId="{E05B2916-0D82-47D1-B509-415BEB99D889}"/>
    <dgm:cxn modelId="{2182FE88-4090-4168-B6B3-A647573BDD30}" srcId="{A45A03F0-A572-4B04-A339-2092C3284355}" destId="{595833FB-32D1-4556-B1A8-68C020CA5DB4}" srcOrd="4" destOrd="0" parTransId="{A331C2F3-0CE0-47EF-A425-B66DB393260E}" sibTransId="{6CF36FE2-77F1-4645-B4F5-938C461E28A8}"/>
    <dgm:cxn modelId="{722D82A2-C790-4F28-A86F-57DF1FA92B0A}" srcId="{A45A03F0-A572-4B04-A339-2092C3284355}" destId="{0012ADF4-BF69-4AFF-A8F7-22A0E5EBA43A}" srcOrd="8" destOrd="0" parTransId="{11C6496E-B0A0-425B-82C0-2AB49909CED1}" sibTransId="{5F1BDAC5-4515-48EF-A4B2-1AFDF24AAC5C}"/>
    <dgm:cxn modelId="{3A9B0BA5-5161-4CC3-BF7B-C9563C443D5B}" type="presOf" srcId="{19E24B6E-98FD-4BBA-8C15-EE9B7C249451}" destId="{CEF2AC88-C5C2-4977-B5C1-F8C5E4D900D5}" srcOrd="0" destOrd="0" presId="urn:microsoft.com/office/officeart/2005/8/layout/vList2"/>
    <dgm:cxn modelId="{B59B56B6-88AA-4165-843C-A604FBA9C586}" srcId="{A45A03F0-A572-4B04-A339-2092C3284355}" destId="{8DA01799-ED1D-4407-9AED-25B77087E068}" srcOrd="0" destOrd="0" parTransId="{FDEC1088-B687-426A-88F2-2EE424588191}" sibTransId="{02CD8815-D1D9-4F0A-B6DE-A9D18382B3F3}"/>
    <dgm:cxn modelId="{736141B7-10F3-4E60-AD67-FF275235B8A8}" type="presOf" srcId="{8DA01799-ED1D-4407-9AED-25B77087E068}" destId="{E66068D6-3309-41FB-923D-1BDCB817E91C}" srcOrd="0" destOrd="0" presId="urn:microsoft.com/office/officeart/2005/8/layout/vList2"/>
    <dgm:cxn modelId="{42335ABC-28FD-4DD0-BA24-01AF9A52C2C0}" type="presOf" srcId="{F2BAEB79-B0D2-436A-B45A-C8BA08C31BA1}" destId="{6BD74247-0E59-4F5F-B5E9-793AAECF21BC}" srcOrd="0" destOrd="0" presId="urn:microsoft.com/office/officeart/2005/8/layout/vList2"/>
    <dgm:cxn modelId="{3B6641C0-CB93-4E03-BE06-AF988702E6D7}" srcId="{A45A03F0-A572-4B04-A339-2092C3284355}" destId="{19E24B6E-98FD-4BBA-8C15-EE9B7C249451}" srcOrd="10" destOrd="0" parTransId="{4E5FF8A0-AE81-4FA5-BB93-BBC99701B815}" sibTransId="{9A13E295-5D50-4047-A6FB-C66DCDCF2A54}"/>
    <dgm:cxn modelId="{EDA332C3-704F-4903-AFF5-401C247128BC}" srcId="{A45A03F0-A572-4B04-A339-2092C3284355}" destId="{F2BAEB79-B0D2-436A-B45A-C8BA08C31BA1}" srcOrd="1" destOrd="0" parTransId="{66193B8D-16AD-4996-B327-67260F87625B}" sibTransId="{5DD0E642-DDCB-4D88-A807-72F59E945402}"/>
    <dgm:cxn modelId="{F61366C5-C767-476E-8AE3-AE6E25EF2EB9}" srcId="{A45A03F0-A572-4B04-A339-2092C3284355}" destId="{8E64AF26-25D8-4EB1-AD48-EB8AE7B74E9A}" srcOrd="5" destOrd="0" parTransId="{9202A28A-67C7-49BC-9642-F696A162EF0A}" sibTransId="{0AB9B4AE-D144-4DD2-A6FC-B8FF12FC7C12}"/>
    <dgm:cxn modelId="{646D7BD5-DFE4-4DD8-B79F-B103804B6274}" type="presOf" srcId="{8E64AF26-25D8-4EB1-AD48-EB8AE7B74E9A}" destId="{9E058524-BB82-4D4D-BF83-8B1CCC5F4C95}" srcOrd="0" destOrd="0" presId="urn:microsoft.com/office/officeart/2005/8/layout/vList2"/>
    <dgm:cxn modelId="{74C810D9-B1D7-40F2-BD90-A74FAA654A50}" type="presOf" srcId="{43614E17-3A8F-4904-9F72-097A4B5CB377}" destId="{C127E5D2-0E63-4AF0-9D59-C51ECBC3E205}" srcOrd="0" destOrd="0" presId="urn:microsoft.com/office/officeart/2005/8/layout/vList2"/>
    <dgm:cxn modelId="{3D7A7DDD-656D-4D95-8EB6-74538B471292}" srcId="{A45A03F0-A572-4B04-A339-2092C3284355}" destId="{A7CD444E-0EED-4B2B-A3A3-44FEE4E1B885}" srcOrd="3" destOrd="0" parTransId="{A96C38E5-1D2F-431E-8DB9-6D030EFF6935}" sibTransId="{C9863BDC-161F-49A8-9FA0-B4D929135E99}"/>
    <dgm:cxn modelId="{8B6FD1E1-6F26-43F3-8792-5B0188318982}" type="presOf" srcId="{A7CD444E-0EED-4B2B-A3A3-44FEE4E1B885}" destId="{DCE8A4CF-AFA7-43E2-A8FF-F0855B66E07A}" srcOrd="0" destOrd="0" presId="urn:microsoft.com/office/officeart/2005/8/layout/vList2"/>
    <dgm:cxn modelId="{FD0049EF-3139-4A5D-9F45-399DF85F1F68}" type="presOf" srcId="{C732427F-03E4-451F-AB6E-C2662BA2B717}" destId="{B2735DBA-2103-4F1B-8890-ED97EF08D5EA}" srcOrd="0" destOrd="0" presId="urn:microsoft.com/office/officeart/2005/8/layout/vList2"/>
    <dgm:cxn modelId="{747FD3FA-A0F3-45B2-9EBC-D6CDBD60118C}" type="presOf" srcId="{0012ADF4-BF69-4AFF-A8F7-22A0E5EBA43A}" destId="{E5B1AB6F-3755-4009-887E-1D19C1F635BA}" srcOrd="0" destOrd="0" presId="urn:microsoft.com/office/officeart/2005/8/layout/vList2"/>
    <dgm:cxn modelId="{BECB4ED4-93C0-4DB8-B57D-8D91FD2298DB}" type="presParOf" srcId="{59EF4B93-2364-4AA8-A6AB-36DDACB5574A}" destId="{E66068D6-3309-41FB-923D-1BDCB817E91C}" srcOrd="0" destOrd="0" presId="urn:microsoft.com/office/officeart/2005/8/layout/vList2"/>
    <dgm:cxn modelId="{83E74F86-E0EA-4206-9ABA-063B971C5BA5}" type="presParOf" srcId="{59EF4B93-2364-4AA8-A6AB-36DDACB5574A}" destId="{A8264CFF-703D-4335-BBF2-0DD391F05148}" srcOrd="1" destOrd="0" presId="urn:microsoft.com/office/officeart/2005/8/layout/vList2"/>
    <dgm:cxn modelId="{8AA4B5A1-F543-4595-AE5F-87D66CEF5A37}" type="presParOf" srcId="{59EF4B93-2364-4AA8-A6AB-36DDACB5574A}" destId="{6BD74247-0E59-4F5F-B5E9-793AAECF21BC}" srcOrd="2" destOrd="0" presId="urn:microsoft.com/office/officeart/2005/8/layout/vList2"/>
    <dgm:cxn modelId="{89B88F34-50BA-4C04-B856-632F87969853}" type="presParOf" srcId="{59EF4B93-2364-4AA8-A6AB-36DDACB5574A}" destId="{E345A082-965A-482F-BC06-03508EAC88D0}" srcOrd="3" destOrd="0" presId="urn:microsoft.com/office/officeart/2005/8/layout/vList2"/>
    <dgm:cxn modelId="{9283A113-1770-42E5-BD21-D4554B8E8A13}" type="presParOf" srcId="{59EF4B93-2364-4AA8-A6AB-36DDACB5574A}" destId="{C127E5D2-0E63-4AF0-9D59-C51ECBC3E205}" srcOrd="4" destOrd="0" presId="urn:microsoft.com/office/officeart/2005/8/layout/vList2"/>
    <dgm:cxn modelId="{120DE362-5E75-4AB5-A649-91DF86690F07}" type="presParOf" srcId="{59EF4B93-2364-4AA8-A6AB-36DDACB5574A}" destId="{8ADBC14E-7160-4685-B0EB-31C2CAFA2575}" srcOrd="5" destOrd="0" presId="urn:microsoft.com/office/officeart/2005/8/layout/vList2"/>
    <dgm:cxn modelId="{9EC0D6D5-6A29-430C-9DF1-8E3E0C679B21}" type="presParOf" srcId="{59EF4B93-2364-4AA8-A6AB-36DDACB5574A}" destId="{DCE8A4CF-AFA7-43E2-A8FF-F0855B66E07A}" srcOrd="6" destOrd="0" presId="urn:microsoft.com/office/officeart/2005/8/layout/vList2"/>
    <dgm:cxn modelId="{09C6347D-44EC-4979-A2F3-8028DD9F39D3}" type="presParOf" srcId="{59EF4B93-2364-4AA8-A6AB-36DDACB5574A}" destId="{D97FCF2B-86A4-4424-AEE1-3A70B36A5013}" srcOrd="7" destOrd="0" presId="urn:microsoft.com/office/officeart/2005/8/layout/vList2"/>
    <dgm:cxn modelId="{F2D42629-AFAF-405C-864A-F279F235C7A0}" type="presParOf" srcId="{59EF4B93-2364-4AA8-A6AB-36DDACB5574A}" destId="{110CFE27-8A30-4494-8663-3F75C5CC7ED2}" srcOrd="8" destOrd="0" presId="urn:microsoft.com/office/officeart/2005/8/layout/vList2"/>
    <dgm:cxn modelId="{98D6BF04-CA54-4B77-BE1D-2C78524E156A}" type="presParOf" srcId="{59EF4B93-2364-4AA8-A6AB-36DDACB5574A}" destId="{27E09175-73B7-4D33-AF32-1A2EAF64D840}" srcOrd="9" destOrd="0" presId="urn:microsoft.com/office/officeart/2005/8/layout/vList2"/>
    <dgm:cxn modelId="{2A323020-6288-4C56-A2F7-49214485F818}" type="presParOf" srcId="{59EF4B93-2364-4AA8-A6AB-36DDACB5574A}" destId="{9E058524-BB82-4D4D-BF83-8B1CCC5F4C95}" srcOrd="10" destOrd="0" presId="urn:microsoft.com/office/officeart/2005/8/layout/vList2"/>
    <dgm:cxn modelId="{2CF626A4-AF00-46A6-953A-4BC0E4A55359}" type="presParOf" srcId="{59EF4B93-2364-4AA8-A6AB-36DDACB5574A}" destId="{54C9E116-4CBB-4821-B958-9DADC5BAD4AF}" srcOrd="11" destOrd="0" presId="urn:microsoft.com/office/officeart/2005/8/layout/vList2"/>
    <dgm:cxn modelId="{9D62B232-F6CD-427C-8602-796A95008072}" type="presParOf" srcId="{59EF4B93-2364-4AA8-A6AB-36DDACB5574A}" destId="{7D274D64-219D-43FB-8859-865577D6390A}" srcOrd="12" destOrd="0" presId="urn:microsoft.com/office/officeart/2005/8/layout/vList2"/>
    <dgm:cxn modelId="{EE3528C5-1698-42F5-88E8-5785D84093A2}" type="presParOf" srcId="{59EF4B93-2364-4AA8-A6AB-36DDACB5574A}" destId="{1600AFC3-C5EE-4606-ABC5-EE306E33D38D}" srcOrd="13" destOrd="0" presId="urn:microsoft.com/office/officeart/2005/8/layout/vList2"/>
    <dgm:cxn modelId="{2957AB0F-3C4E-4D50-8C6F-EE79E787C355}" type="presParOf" srcId="{59EF4B93-2364-4AA8-A6AB-36DDACB5574A}" destId="{3070CA21-888B-4F54-B74D-BF81D3B53A64}" srcOrd="14" destOrd="0" presId="urn:microsoft.com/office/officeart/2005/8/layout/vList2"/>
    <dgm:cxn modelId="{2C6E7F01-A1A7-4D65-AA67-CF4EAEA8E3D7}" type="presParOf" srcId="{59EF4B93-2364-4AA8-A6AB-36DDACB5574A}" destId="{D1D82EA5-9630-447C-8C07-6B4BE6B1884C}" srcOrd="15" destOrd="0" presId="urn:microsoft.com/office/officeart/2005/8/layout/vList2"/>
    <dgm:cxn modelId="{A9EF6F34-C84B-42D8-87E6-B6F5719B83E6}" type="presParOf" srcId="{59EF4B93-2364-4AA8-A6AB-36DDACB5574A}" destId="{E5B1AB6F-3755-4009-887E-1D19C1F635BA}" srcOrd="16" destOrd="0" presId="urn:microsoft.com/office/officeart/2005/8/layout/vList2"/>
    <dgm:cxn modelId="{C4A66266-D6CB-4628-887A-877B03405486}" type="presParOf" srcId="{59EF4B93-2364-4AA8-A6AB-36DDACB5574A}" destId="{E667DB14-4C3D-47BB-8665-BA24826D0354}" srcOrd="17" destOrd="0" presId="urn:microsoft.com/office/officeart/2005/8/layout/vList2"/>
    <dgm:cxn modelId="{8779CBDE-0090-4F9A-A5C3-D55B3BE1770D}" type="presParOf" srcId="{59EF4B93-2364-4AA8-A6AB-36DDACB5574A}" destId="{B2735DBA-2103-4F1B-8890-ED97EF08D5EA}" srcOrd="18" destOrd="0" presId="urn:microsoft.com/office/officeart/2005/8/layout/vList2"/>
    <dgm:cxn modelId="{29D0B61D-DD53-4527-9FBE-3DAE73002576}" type="presParOf" srcId="{59EF4B93-2364-4AA8-A6AB-36DDACB5574A}" destId="{A44BC23C-5882-4855-A489-302B5C2A0C33}" srcOrd="19" destOrd="0" presId="urn:microsoft.com/office/officeart/2005/8/layout/vList2"/>
    <dgm:cxn modelId="{8E8BB3E8-CE59-4CA9-B897-BAB63351A480}" type="presParOf" srcId="{59EF4B93-2364-4AA8-A6AB-36DDACB5574A}" destId="{CEF2AC88-C5C2-4977-B5C1-F8C5E4D900D5}" srcOrd="20" destOrd="0" presId="urn:microsoft.com/office/officeart/2005/8/layout/vList2"/>
  </dgm:cxnLst>
  <dgm:bg>
    <a:solidFill>
      <a:schemeClr val="tx2">
        <a:lumMod val="50000"/>
      </a:schemeClr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69C10D2-09B9-4271-96F7-F7A9D285C57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19C134C-5538-4862-AE4C-B6EF7BE1994C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b="0" i="0">
              <a:solidFill>
                <a:schemeClr val="bg1"/>
              </a:solidFill>
            </a:rPr>
            <a:t>Limited data: </a:t>
          </a:r>
          <a:endParaRPr lang="en-IN">
            <a:solidFill>
              <a:schemeClr val="bg1"/>
            </a:solidFill>
          </a:endParaRPr>
        </a:p>
      </dgm:t>
    </dgm:pt>
    <dgm:pt modelId="{0E15D61E-F3EF-4C77-8B5B-CCB45297D6FB}" type="parTrans" cxnId="{29FBF25A-41A9-4DDE-9DE1-16D14D978A92}">
      <dgm:prSet/>
      <dgm:spPr/>
      <dgm:t>
        <a:bodyPr/>
        <a:lstStyle/>
        <a:p>
          <a:endParaRPr lang="en-IN"/>
        </a:p>
      </dgm:t>
    </dgm:pt>
    <dgm:pt modelId="{E7897C4D-BC17-4901-A4BA-B5519D6F2ED8}" type="sibTrans" cxnId="{29FBF25A-41A9-4DDE-9DE1-16D14D978A92}">
      <dgm:prSet/>
      <dgm:spPr/>
      <dgm:t>
        <a:bodyPr/>
        <a:lstStyle/>
        <a:p>
          <a:endParaRPr lang="en-IN"/>
        </a:p>
      </dgm:t>
    </dgm:pt>
    <dgm:pt modelId="{F767088E-4FD4-4E1F-9A15-A2EE63F09DF5}">
      <dgm:prSet custT="1"/>
      <dgm:spPr>
        <a:solidFill>
          <a:schemeClr val="tx2">
            <a:lumMod val="50000"/>
            <a:alpha val="90000"/>
          </a:schemeClr>
        </a:solidFill>
      </dgm:spPr>
      <dgm:t>
        <a:bodyPr/>
        <a:lstStyle/>
        <a:p>
          <a:r>
            <a:rPr lang="en-US" sz="1600" b="0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Utilizing only 4 years of historical data might not capture long-term trends and patterns that could significantly influence stock prices.</a:t>
          </a:r>
          <a:endParaRPr lang="en-IN" sz="16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30F978F-CB70-4808-8B47-B485D7A44A46}" type="parTrans" cxnId="{E850FD23-D925-4547-8797-C1DA33A10284}">
      <dgm:prSet/>
      <dgm:spPr/>
      <dgm:t>
        <a:bodyPr/>
        <a:lstStyle/>
        <a:p>
          <a:endParaRPr lang="en-IN"/>
        </a:p>
      </dgm:t>
    </dgm:pt>
    <dgm:pt modelId="{95A33909-5640-43C9-A6F3-28C1094D9F79}" type="sibTrans" cxnId="{E850FD23-D925-4547-8797-C1DA33A10284}">
      <dgm:prSet/>
      <dgm:spPr/>
      <dgm:t>
        <a:bodyPr/>
        <a:lstStyle/>
        <a:p>
          <a:endParaRPr lang="en-IN"/>
        </a:p>
      </dgm:t>
    </dgm:pt>
    <dgm:pt modelId="{2F04D28F-0085-480E-B3BD-E8FA2762592C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b="0" i="0">
              <a:solidFill>
                <a:schemeClr val="bg1"/>
              </a:solidFill>
            </a:rPr>
            <a:t>Overfitting risk: </a:t>
          </a:r>
          <a:endParaRPr lang="en-IN">
            <a:solidFill>
              <a:schemeClr val="bg1"/>
            </a:solidFill>
          </a:endParaRPr>
        </a:p>
      </dgm:t>
    </dgm:pt>
    <dgm:pt modelId="{26B21825-9125-4715-BADE-B372F85A91E9}" type="parTrans" cxnId="{40C98BB2-3B53-492F-8996-BA7C28A0BCD7}">
      <dgm:prSet/>
      <dgm:spPr/>
      <dgm:t>
        <a:bodyPr/>
        <a:lstStyle/>
        <a:p>
          <a:endParaRPr lang="en-IN"/>
        </a:p>
      </dgm:t>
    </dgm:pt>
    <dgm:pt modelId="{F83A6101-5ECE-440C-BF00-17816F487F61}" type="sibTrans" cxnId="{40C98BB2-3B53-492F-8996-BA7C28A0BCD7}">
      <dgm:prSet/>
      <dgm:spPr/>
      <dgm:t>
        <a:bodyPr/>
        <a:lstStyle/>
        <a:p>
          <a:endParaRPr lang="en-IN"/>
        </a:p>
      </dgm:t>
    </dgm:pt>
    <dgm:pt modelId="{9EC06876-D9D0-4343-A3F1-8C7992C87686}">
      <dgm:prSet custT="1"/>
      <dgm:spPr>
        <a:solidFill>
          <a:schemeClr val="tx2">
            <a:lumMod val="50000"/>
            <a:alpha val="90000"/>
          </a:schemeClr>
        </a:solidFill>
      </dgm:spPr>
      <dgm:t>
        <a:bodyPr/>
        <a:lstStyle/>
        <a:p>
          <a:r>
            <a:rPr lang="en-US" sz="1600" b="0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Polynomial regression may lead to overfitting due to its sensitivity and small fluctuations in the data.</a:t>
          </a:r>
          <a:endParaRPr lang="en-IN" sz="16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D22840B-0711-4A27-B165-49D3EABC57CE}" type="parTrans" cxnId="{B8271558-92E7-4A37-A809-28CC938B0620}">
      <dgm:prSet/>
      <dgm:spPr/>
      <dgm:t>
        <a:bodyPr/>
        <a:lstStyle/>
        <a:p>
          <a:endParaRPr lang="en-IN"/>
        </a:p>
      </dgm:t>
    </dgm:pt>
    <dgm:pt modelId="{06538F6E-A658-4FFD-A525-67D101DCB66A}" type="sibTrans" cxnId="{B8271558-92E7-4A37-A809-28CC938B0620}">
      <dgm:prSet/>
      <dgm:spPr/>
      <dgm:t>
        <a:bodyPr/>
        <a:lstStyle/>
        <a:p>
          <a:endParaRPr lang="en-IN"/>
        </a:p>
      </dgm:t>
    </dgm:pt>
    <dgm:pt modelId="{46BBDD90-634B-46D8-A10C-BB332256897F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b="0" i="0">
              <a:solidFill>
                <a:schemeClr val="bg1"/>
              </a:solidFill>
            </a:rPr>
            <a:t>Limited input features: </a:t>
          </a:r>
          <a:endParaRPr lang="en-IN">
            <a:solidFill>
              <a:schemeClr val="bg1"/>
            </a:solidFill>
          </a:endParaRPr>
        </a:p>
      </dgm:t>
    </dgm:pt>
    <dgm:pt modelId="{7882BBE1-9B72-4A35-8278-449C4093F538}" type="parTrans" cxnId="{D02B4C33-7ACE-4AA9-8E38-B2A58DB2D59A}">
      <dgm:prSet/>
      <dgm:spPr/>
      <dgm:t>
        <a:bodyPr/>
        <a:lstStyle/>
        <a:p>
          <a:endParaRPr lang="en-IN"/>
        </a:p>
      </dgm:t>
    </dgm:pt>
    <dgm:pt modelId="{F0E0BF7A-038A-4EFE-85B8-25B9DE3AE3CF}" type="sibTrans" cxnId="{D02B4C33-7ACE-4AA9-8E38-B2A58DB2D59A}">
      <dgm:prSet/>
      <dgm:spPr/>
      <dgm:t>
        <a:bodyPr/>
        <a:lstStyle/>
        <a:p>
          <a:endParaRPr lang="en-IN"/>
        </a:p>
      </dgm:t>
    </dgm:pt>
    <dgm:pt modelId="{E3C3D9BA-7066-422C-A74C-2FBA73EB0F12}">
      <dgm:prSet custT="1"/>
      <dgm:spPr>
        <a:solidFill>
          <a:schemeClr val="tx2">
            <a:lumMod val="50000"/>
            <a:alpha val="90000"/>
          </a:schemeClr>
        </a:solidFill>
      </dgm:spPr>
      <dgm:t>
        <a:bodyPr/>
        <a:lstStyle/>
        <a:p>
          <a:r>
            <a:rPr lang="en-US" sz="1600" b="0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Relying solely on close price, volume, and date might not encompass all relevant factors impacting stock performance.</a:t>
          </a:r>
          <a:endParaRPr lang="en-IN" sz="16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2A4D309-C377-42FF-99C4-1A52302294D1}" type="parTrans" cxnId="{ABAEE66D-396A-45E2-93C8-5BC7ABF3DE21}">
      <dgm:prSet/>
      <dgm:spPr/>
      <dgm:t>
        <a:bodyPr/>
        <a:lstStyle/>
        <a:p>
          <a:endParaRPr lang="en-IN"/>
        </a:p>
      </dgm:t>
    </dgm:pt>
    <dgm:pt modelId="{E8753823-DE70-460D-9D7B-779AD167CDC8}" type="sibTrans" cxnId="{ABAEE66D-396A-45E2-93C8-5BC7ABF3DE21}">
      <dgm:prSet/>
      <dgm:spPr/>
      <dgm:t>
        <a:bodyPr/>
        <a:lstStyle/>
        <a:p>
          <a:endParaRPr lang="en-IN"/>
        </a:p>
      </dgm:t>
    </dgm:pt>
    <dgm:pt modelId="{8AC87EB4-4AEF-4B78-AF0E-8A029134685B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b="0" i="0">
              <a:solidFill>
                <a:schemeClr val="bg1"/>
              </a:solidFill>
            </a:rPr>
            <a:t>Market complexity: </a:t>
          </a:r>
          <a:endParaRPr lang="en-IN">
            <a:solidFill>
              <a:schemeClr val="bg1"/>
            </a:solidFill>
          </a:endParaRPr>
        </a:p>
      </dgm:t>
    </dgm:pt>
    <dgm:pt modelId="{84386C0C-BA1E-4835-8A5C-EA1DD43F2001}" type="parTrans" cxnId="{88A9F8AA-8658-468C-8099-95CB85DE2660}">
      <dgm:prSet/>
      <dgm:spPr/>
      <dgm:t>
        <a:bodyPr/>
        <a:lstStyle/>
        <a:p>
          <a:endParaRPr lang="en-IN"/>
        </a:p>
      </dgm:t>
    </dgm:pt>
    <dgm:pt modelId="{ADCE4B9F-0842-4CCE-91F4-EA8F0F4F843E}" type="sibTrans" cxnId="{88A9F8AA-8658-468C-8099-95CB85DE2660}">
      <dgm:prSet/>
      <dgm:spPr/>
      <dgm:t>
        <a:bodyPr/>
        <a:lstStyle/>
        <a:p>
          <a:endParaRPr lang="en-IN"/>
        </a:p>
      </dgm:t>
    </dgm:pt>
    <dgm:pt modelId="{DE994D49-5655-45ED-A262-C2F3061DE0B2}">
      <dgm:prSet custT="1"/>
      <dgm:spPr>
        <a:solidFill>
          <a:schemeClr val="tx2">
            <a:lumMod val="50000"/>
            <a:alpha val="90000"/>
          </a:schemeClr>
        </a:solidFill>
      </dgm:spPr>
      <dgm:t>
        <a:bodyPr/>
        <a:lstStyle/>
        <a:p>
          <a:r>
            <a:rPr lang="en-US" sz="1600" b="0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The stock market is influenced by multifaceted factors, including geopolitical events and macroeconomic trends, which may not be accounted for in the model.</a:t>
          </a:r>
          <a:endParaRPr lang="en-IN" sz="16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1595A97-D18C-42BD-B598-388C8624C355}" type="parTrans" cxnId="{F95F3FAC-01D8-45F1-9E6D-DE9C53B80312}">
      <dgm:prSet/>
      <dgm:spPr/>
      <dgm:t>
        <a:bodyPr/>
        <a:lstStyle/>
        <a:p>
          <a:endParaRPr lang="en-IN"/>
        </a:p>
      </dgm:t>
    </dgm:pt>
    <dgm:pt modelId="{17228562-D172-4FE3-A5E4-A3530B34306A}" type="sibTrans" cxnId="{F95F3FAC-01D8-45F1-9E6D-DE9C53B80312}">
      <dgm:prSet/>
      <dgm:spPr/>
      <dgm:t>
        <a:bodyPr/>
        <a:lstStyle/>
        <a:p>
          <a:endParaRPr lang="en-IN"/>
        </a:p>
      </dgm:t>
    </dgm:pt>
    <dgm:pt modelId="{ACB4D9E7-5F77-4EC9-B304-3FF4FC45A90E}" type="pres">
      <dgm:prSet presAssocID="{969C10D2-09B9-4271-96F7-F7A9D285C573}" presName="Name0" presStyleCnt="0">
        <dgm:presLayoutVars>
          <dgm:dir/>
          <dgm:animLvl val="lvl"/>
          <dgm:resizeHandles val="exact"/>
        </dgm:presLayoutVars>
      </dgm:prSet>
      <dgm:spPr/>
    </dgm:pt>
    <dgm:pt modelId="{F1A91637-B757-41DB-9E08-01C822B22F45}" type="pres">
      <dgm:prSet presAssocID="{419C134C-5538-4862-AE4C-B6EF7BE1994C}" presName="linNode" presStyleCnt="0"/>
      <dgm:spPr/>
    </dgm:pt>
    <dgm:pt modelId="{829C7D26-EF4A-4D60-BEDB-DF6EAFCAE08F}" type="pres">
      <dgm:prSet presAssocID="{419C134C-5538-4862-AE4C-B6EF7BE1994C}" presName="parentText" presStyleLbl="node1" presStyleIdx="0" presStyleCnt="4" custScaleX="82284" custScaleY="62796">
        <dgm:presLayoutVars>
          <dgm:chMax val="1"/>
          <dgm:bulletEnabled val="1"/>
        </dgm:presLayoutVars>
      </dgm:prSet>
      <dgm:spPr/>
    </dgm:pt>
    <dgm:pt modelId="{92B91F5A-8230-4F88-BB35-8C26D710E987}" type="pres">
      <dgm:prSet presAssocID="{419C134C-5538-4862-AE4C-B6EF7BE1994C}" presName="descendantText" presStyleLbl="alignAccFollowNode1" presStyleIdx="0" presStyleCnt="4">
        <dgm:presLayoutVars>
          <dgm:bulletEnabled val="1"/>
        </dgm:presLayoutVars>
      </dgm:prSet>
      <dgm:spPr/>
    </dgm:pt>
    <dgm:pt modelId="{F11F547A-D271-44BF-A22E-369AC375B41A}" type="pres">
      <dgm:prSet presAssocID="{E7897C4D-BC17-4901-A4BA-B5519D6F2ED8}" presName="sp" presStyleCnt="0"/>
      <dgm:spPr/>
    </dgm:pt>
    <dgm:pt modelId="{7F9DAA94-C9CB-4107-9F68-DE85DE4747DC}" type="pres">
      <dgm:prSet presAssocID="{2F04D28F-0085-480E-B3BD-E8FA2762592C}" presName="linNode" presStyleCnt="0"/>
      <dgm:spPr/>
    </dgm:pt>
    <dgm:pt modelId="{1D9E172A-4D2A-4BAB-925B-8B739434320B}" type="pres">
      <dgm:prSet presAssocID="{2F04D28F-0085-480E-B3BD-E8FA2762592C}" presName="parentText" presStyleLbl="node1" presStyleIdx="1" presStyleCnt="4" custScaleX="82284" custScaleY="62796">
        <dgm:presLayoutVars>
          <dgm:chMax val="1"/>
          <dgm:bulletEnabled val="1"/>
        </dgm:presLayoutVars>
      </dgm:prSet>
      <dgm:spPr/>
    </dgm:pt>
    <dgm:pt modelId="{2B7E7AC9-8EE3-49DC-8C3B-00286001655D}" type="pres">
      <dgm:prSet presAssocID="{2F04D28F-0085-480E-B3BD-E8FA2762592C}" presName="descendantText" presStyleLbl="alignAccFollowNode1" presStyleIdx="1" presStyleCnt="4">
        <dgm:presLayoutVars>
          <dgm:bulletEnabled val="1"/>
        </dgm:presLayoutVars>
      </dgm:prSet>
      <dgm:spPr/>
    </dgm:pt>
    <dgm:pt modelId="{3B57BC33-3AC0-41C5-AC84-989622930E9A}" type="pres">
      <dgm:prSet presAssocID="{F83A6101-5ECE-440C-BF00-17816F487F61}" presName="sp" presStyleCnt="0"/>
      <dgm:spPr/>
    </dgm:pt>
    <dgm:pt modelId="{81A35854-4CBB-427E-877A-7B9E77FCD0DC}" type="pres">
      <dgm:prSet presAssocID="{46BBDD90-634B-46D8-A10C-BB332256897F}" presName="linNode" presStyleCnt="0"/>
      <dgm:spPr/>
    </dgm:pt>
    <dgm:pt modelId="{064A53C1-64BF-49BC-8826-CB80EE133080}" type="pres">
      <dgm:prSet presAssocID="{46BBDD90-634B-46D8-A10C-BB332256897F}" presName="parentText" presStyleLbl="node1" presStyleIdx="2" presStyleCnt="4" custScaleX="82284" custScaleY="62796">
        <dgm:presLayoutVars>
          <dgm:chMax val="1"/>
          <dgm:bulletEnabled val="1"/>
        </dgm:presLayoutVars>
      </dgm:prSet>
      <dgm:spPr/>
    </dgm:pt>
    <dgm:pt modelId="{E06EB25E-9B01-40BE-A4EC-EE761A37DE81}" type="pres">
      <dgm:prSet presAssocID="{46BBDD90-634B-46D8-A10C-BB332256897F}" presName="descendantText" presStyleLbl="alignAccFollowNode1" presStyleIdx="2" presStyleCnt="4">
        <dgm:presLayoutVars>
          <dgm:bulletEnabled val="1"/>
        </dgm:presLayoutVars>
      </dgm:prSet>
      <dgm:spPr/>
    </dgm:pt>
    <dgm:pt modelId="{2B5C5C65-643B-46E9-86BF-AF430E9AD4C5}" type="pres">
      <dgm:prSet presAssocID="{F0E0BF7A-038A-4EFE-85B8-25B9DE3AE3CF}" presName="sp" presStyleCnt="0"/>
      <dgm:spPr/>
    </dgm:pt>
    <dgm:pt modelId="{C046795C-F598-4CA9-AA3D-A242FEFF2851}" type="pres">
      <dgm:prSet presAssocID="{8AC87EB4-4AEF-4B78-AF0E-8A029134685B}" presName="linNode" presStyleCnt="0"/>
      <dgm:spPr/>
    </dgm:pt>
    <dgm:pt modelId="{84E63BEB-DDD5-4729-B9E5-CC42B0A6AA24}" type="pres">
      <dgm:prSet presAssocID="{8AC87EB4-4AEF-4B78-AF0E-8A029134685B}" presName="parentText" presStyleLbl="node1" presStyleIdx="3" presStyleCnt="4" custScaleX="82284" custScaleY="62796">
        <dgm:presLayoutVars>
          <dgm:chMax val="1"/>
          <dgm:bulletEnabled val="1"/>
        </dgm:presLayoutVars>
      </dgm:prSet>
      <dgm:spPr/>
    </dgm:pt>
    <dgm:pt modelId="{3ED0C0FC-AF96-4619-8248-87924EFCBBE9}" type="pres">
      <dgm:prSet presAssocID="{8AC87EB4-4AEF-4B78-AF0E-8A029134685B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D0BAA013-E0BE-4303-A9DC-A67D54251255}" type="presOf" srcId="{E3C3D9BA-7066-422C-A74C-2FBA73EB0F12}" destId="{E06EB25E-9B01-40BE-A4EC-EE761A37DE81}" srcOrd="0" destOrd="0" presId="urn:microsoft.com/office/officeart/2005/8/layout/vList5"/>
    <dgm:cxn modelId="{9E635822-4D2D-4623-939D-C2D649D42E00}" type="presOf" srcId="{419C134C-5538-4862-AE4C-B6EF7BE1994C}" destId="{829C7D26-EF4A-4D60-BEDB-DF6EAFCAE08F}" srcOrd="0" destOrd="0" presId="urn:microsoft.com/office/officeart/2005/8/layout/vList5"/>
    <dgm:cxn modelId="{E850FD23-D925-4547-8797-C1DA33A10284}" srcId="{419C134C-5538-4862-AE4C-B6EF7BE1994C}" destId="{F767088E-4FD4-4E1F-9A15-A2EE63F09DF5}" srcOrd="0" destOrd="0" parTransId="{730F978F-CB70-4808-8B47-B485D7A44A46}" sibTransId="{95A33909-5640-43C9-A6F3-28C1094D9F79}"/>
    <dgm:cxn modelId="{78B4122D-5C2B-4497-8E87-61F8278BA13D}" type="presOf" srcId="{9EC06876-D9D0-4343-A3F1-8C7992C87686}" destId="{2B7E7AC9-8EE3-49DC-8C3B-00286001655D}" srcOrd="0" destOrd="0" presId="urn:microsoft.com/office/officeart/2005/8/layout/vList5"/>
    <dgm:cxn modelId="{D02B4C33-7ACE-4AA9-8E38-B2A58DB2D59A}" srcId="{969C10D2-09B9-4271-96F7-F7A9D285C573}" destId="{46BBDD90-634B-46D8-A10C-BB332256897F}" srcOrd="2" destOrd="0" parTransId="{7882BBE1-9B72-4A35-8278-449C4093F538}" sibTransId="{F0E0BF7A-038A-4EFE-85B8-25B9DE3AE3CF}"/>
    <dgm:cxn modelId="{CB5DEE40-E0A7-4960-86AE-64F3B35DF126}" type="presOf" srcId="{46BBDD90-634B-46D8-A10C-BB332256897F}" destId="{064A53C1-64BF-49BC-8826-CB80EE133080}" srcOrd="0" destOrd="0" presId="urn:microsoft.com/office/officeart/2005/8/layout/vList5"/>
    <dgm:cxn modelId="{ABAEE66D-396A-45E2-93C8-5BC7ABF3DE21}" srcId="{46BBDD90-634B-46D8-A10C-BB332256897F}" destId="{E3C3D9BA-7066-422C-A74C-2FBA73EB0F12}" srcOrd="0" destOrd="0" parTransId="{A2A4D309-C377-42FF-99C4-1A52302294D1}" sibTransId="{E8753823-DE70-460D-9D7B-779AD167CDC8}"/>
    <dgm:cxn modelId="{B8271558-92E7-4A37-A809-28CC938B0620}" srcId="{2F04D28F-0085-480E-B3BD-E8FA2762592C}" destId="{9EC06876-D9D0-4343-A3F1-8C7992C87686}" srcOrd="0" destOrd="0" parTransId="{AD22840B-0711-4A27-B165-49D3EABC57CE}" sibTransId="{06538F6E-A658-4FFD-A525-67D101DCB66A}"/>
    <dgm:cxn modelId="{29FBF25A-41A9-4DDE-9DE1-16D14D978A92}" srcId="{969C10D2-09B9-4271-96F7-F7A9D285C573}" destId="{419C134C-5538-4862-AE4C-B6EF7BE1994C}" srcOrd="0" destOrd="0" parTransId="{0E15D61E-F3EF-4C77-8B5B-CCB45297D6FB}" sibTransId="{E7897C4D-BC17-4901-A4BA-B5519D6F2ED8}"/>
    <dgm:cxn modelId="{E7C5C983-BD41-43EC-9EBC-AB600173DEA6}" type="presOf" srcId="{969C10D2-09B9-4271-96F7-F7A9D285C573}" destId="{ACB4D9E7-5F77-4EC9-B304-3FF4FC45A90E}" srcOrd="0" destOrd="0" presId="urn:microsoft.com/office/officeart/2005/8/layout/vList5"/>
    <dgm:cxn modelId="{FC5D6A91-F01A-41FB-9A15-E2296BE9A87D}" type="presOf" srcId="{2F04D28F-0085-480E-B3BD-E8FA2762592C}" destId="{1D9E172A-4D2A-4BAB-925B-8B739434320B}" srcOrd="0" destOrd="0" presId="urn:microsoft.com/office/officeart/2005/8/layout/vList5"/>
    <dgm:cxn modelId="{D0DD80A1-3FD7-4142-B818-CE790FF67BF4}" type="presOf" srcId="{F767088E-4FD4-4E1F-9A15-A2EE63F09DF5}" destId="{92B91F5A-8230-4F88-BB35-8C26D710E987}" srcOrd="0" destOrd="0" presId="urn:microsoft.com/office/officeart/2005/8/layout/vList5"/>
    <dgm:cxn modelId="{88A9F8AA-8658-468C-8099-95CB85DE2660}" srcId="{969C10D2-09B9-4271-96F7-F7A9D285C573}" destId="{8AC87EB4-4AEF-4B78-AF0E-8A029134685B}" srcOrd="3" destOrd="0" parTransId="{84386C0C-BA1E-4835-8A5C-EA1DD43F2001}" sibTransId="{ADCE4B9F-0842-4CCE-91F4-EA8F0F4F843E}"/>
    <dgm:cxn modelId="{F95F3FAC-01D8-45F1-9E6D-DE9C53B80312}" srcId="{8AC87EB4-4AEF-4B78-AF0E-8A029134685B}" destId="{DE994D49-5655-45ED-A262-C2F3061DE0B2}" srcOrd="0" destOrd="0" parTransId="{A1595A97-D18C-42BD-B598-388C8624C355}" sibTransId="{17228562-D172-4FE3-A5E4-A3530B34306A}"/>
    <dgm:cxn modelId="{40C98BB2-3B53-492F-8996-BA7C28A0BCD7}" srcId="{969C10D2-09B9-4271-96F7-F7A9D285C573}" destId="{2F04D28F-0085-480E-B3BD-E8FA2762592C}" srcOrd="1" destOrd="0" parTransId="{26B21825-9125-4715-BADE-B372F85A91E9}" sibTransId="{F83A6101-5ECE-440C-BF00-17816F487F61}"/>
    <dgm:cxn modelId="{6849EABD-BCD9-4949-86AB-EAE8EC1A33B1}" type="presOf" srcId="{DE994D49-5655-45ED-A262-C2F3061DE0B2}" destId="{3ED0C0FC-AF96-4619-8248-87924EFCBBE9}" srcOrd="0" destOrd="0" presId="urn:microsoft.com/office/officeart/2005/8/layout/vList5"/>
    <dgm:cxn modelId="{0E0DC8F2-3982-434F-AADA-2463AE0D28AC}" type="presOf" srcId="{8AC87EB4-4AEF-4B78-AF0E-8A029134685B}" destId="{84E63BEB-DDD5-4729-B9E5-CC42B0A6AA24}" srcOrd="0" destOrd="0" presId="urn:microsoft.com/office/officeart/2005/8/layout/vList5"/>
    <dgm:cxn modelId="{E6428A5A-A8AF-4386-809C-5755EC642614}" type="presParOf" srcId="{ACB4D9E7-5F77-4EC9-B304-3FF4FC45A90E}" destId="{F1A91637-B757-41DB-9E08-01C822B22F45}" srcOrd="0" destOrd="0" presId="urn:microsoft.com/office/officeart/2005/8/layout/vList5"/>
    <dgm:cxn modelId="{42D9D6F9-E853-4AFE-ADC7-A11C6B2922F0}" type="presParOf" srcId="{F1A91637-B757-41DB-9E08-01C822B22F45}" destId="{829C7D26-EF4A-4D60-BEDB-DF6EAFCAE08F}" srcOrd="0" destOrd="0" presId="urn:microsoft.com/office/officeart/2005/8/layout/vList5"/>
    <dgm:cxn modelId="{265E82CA-484F-403A-9F5D-570B73D03F0C}" type="presParOf" srcId="{F1A91637-B757-41DB-9E08-01C822B22F45}" destId="{92B91F5A-8230-4F88-BB35-8C26D710E987}" srcOrd="1" destOrd="0" presId="urn:microsoft.com/office/officeart/2005/8/layout/vList5"/>
    <dgm:cxn modelId="{33F259EA-97CF-4215-AA18-A2E8B761D91D}" type="presParOf" srcId="{ACB4D9E7-5F77-4EC9-B304-3FF4FC45A90E}" destId="{F11F547A-D271-44BF-A22E-369AC375B41A}" srcOrd="1" destOrd="0" presId="urn:microsoft.com/office/officeart/2005/8/layout/vList5"/>
    <dgm:cxn modelId="{27183004-5904-47CF-A93E-206AC5BE26EC}" type="presParOf" srcId="{ACB4D9E7-5F77-4EC9-B304-3FF4FC45A90E}" destId="{7F9DAA94-C9CB-4107-9F68-DE85DE4747DC}" srcOrd="2" destOrd="0" presId="urn:microsoft.com/office/officeart/2005/8/layout/vList5"/>
    <dgm:cxn modelId="{A93B3D15-3718-427D-A5B0-B6CC37B80E2B}" type="presParOf" srcId="{7F9DAA94-C9CB-4107-9F68-DE85DE4747DC}" destId="{1D9E172A-4D2A-4BAB-925B-8B739434320B}" srcOrd="0" destOrd="0" presId="urn:microsoft.com/office/officeart/2005/8/layout/vList5"/>
    <dgm:cxn modelId="{7CFBA36B-F17F-4CFD-B3EB-2AEE05E83CF0}" type="presParOf" srcId="{7F9DAA94-C9CB-4107-9F68-DE85DE4747DC}" destId="{2B7E7AC9-8EE3-49DC-8C3B-00286001655D}" srcOrd="1" destOrd="0" presId="urn:microsoft.com/office/officeart/2005/8/layout/vList5"/>
    <dgm:cxn modelId="{989C052F-8B0D-49C7-8BBD-94BAA4EFA969}" type="presParOf" srcId="{ACB4D9E7-5F77-4EC9-B304-3FF4FC45A90E}" destId="{3B57BC33-3AC0-41C5-AC84-989622930E9A}" srcOrd="3" destOrd="0" presId="urn:microsoft.com/office/officeart/2005/8/layout/vList5"/>
    <dgm:cxn modelId="{9CEB1FAE-AE81-4565-BE2F-483BD4C582BE}" type="presParOf" srcId="{ACB4D9E7-5F77-4EC9-B304-3FF4FC45A90E}" destId="{81A35854-4CBB-427E-877A-7B9E77FCD0DC}" srcOrd="4" destOrd="0" presId="urn:microsoft.com/office/officeart/2005/8/layout/vList5"/>
    <dgm:cxn modelId="{0695C40D-270F-4ED0-87FD-FEFFA2EA3A3B}" type="presParOf" srcId="{81A35854-4CBB-427E-877A-7B9E77FCD0DC}" destId="{064A53C1-64BF-49BC-8826-CB80EE133080}" srcOrd="0" destOrd="0" presId="urn:microsoft.com/office/officeart/2005/8/layout/vList5"/>
    <dgm:cxn modelId="{72D4FDAC-E64C-47BE-94E0-47ABDDC5301A}" type="presParOf" srcId="{81A35854-4CBB-427E-877A-7B9E77FCD0DC}" destId="{E06EB25E-9B01-40BE-A4EC-EE761A37DE81}" srcOrd="1" destOrd="0" presId="urn:microsoft.com/office/officeart/2005/8/layout/vList5"/>
    <dgm:cxn modelId="{75B2000A-8BEE-4D13-8CBB-5D8929B1BEBF}" type="presParOf" srcId="{ACB4D9E7-5F77-4EC9-B304-3FF4FC45A90E}" destId="{2B5C5C65-643B-46E9-86BF-AF430E9AD4C5}" srcOrd="5" destOrd="0" presId="urn:microsoft.com/office/officeart/2005/8/layout/vList5"/>
    <dgm:cxn modelId="{49E9836D-5238-449E-BF0A-C149F4C99C2B}" type="presParOf" srcId="{ACB4D9E7-5F77-4EC9-B304-3FF4FC45A90E}" destId="{C046795C-F598-4CA9-AA3D-A242FEFF2851}" srcOrd="6" destOrd="0" presId="urn:microsoft.com/office/officeart/2005/8/layout/vList5"/>
    <dgm:cxn modelId="{02F7C2EE-3B64-42A2-A1AB-9B459B94AB5C}" type="presParOf" srcId="{C046795C-F598-4CA9-AA3D-A242FEFF2851}" destId="{84E63BEB-DDD5-4729-B9E5-CC42B0A6AA24}" srcOrd="0" destOrd="0" presId="urn:microsoft.com/office/officeart/2005/8/layout/vList5"/>
    <dgm:cxn modelId="{FDE3E427-7235-4639-B7C6-25ABE30D1AE9}" type="presParOf" srcId="{C046795C-F598-4CA9-AA3D-A242FEFF2851}" destId="{3ED0C0FC-AF96-4619-8248-87924EFCBBE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F97931F-41AD-459E-B5D6-4A9C5A2E063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7164EB5-0782-446F-8AB4-DAF186064890}">
      <dgm:prSet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sz="1500" b="0" i="0" dirty="0">
              <a:solidFill>
                <a:schemeClr val="bg1"/>
              </a:solidFill>
            </a:rPr>
            <a:t>Integrating the machine learning model with Google Cloud and Google Sheets posed initial challenges.</a:t>
          </a:r>
          <a:endParaRPr lang="en-IN" sz="1500" dirty="0">
            <a:solidFill>
              <a:schemeClr val="bg1"/>
            </a:solidFill>
          </a:endParaRPr>
        </a:p>
      </dgm:t>
    </dgm:pt>
    <dgm:pt modelId="{85E2BEE0-BDE3-4EB6-A47E-DF119886AB0D}" type="parTrans" cxnId="{B84EE86C-D006-45FB-948D-61ED2E27362B}">
      <dgm:prSet/>
      <dgm:spPr/>
      <dgm:t>
        <a:bodyPr/>
        <a:lstStyle/>
        <a:p>
          <a:endParaRPr lang="en-IN"/>
        </a:p>
      </dgm:t>
    </dgm:pt>
    <dgm:pt modelId="{D1DF0062-2A11-4327-8907-6FE0F2D043CB}" type="sibTrans" cxnId="{B84EE86C-D006-45FB-948D-61ED2E27362B}">
      <dgm:prSet/>
      <dgm:spPr/>
      <dgm:t>
        <a:bodyPr/>
        <a:lstStyle/>
        <a:p>
          <a:endParaRPr lang="en-IN"/>
        </a:p>
      </dgm:t>
    </dgm:pt>
    <dgm:pt modelId="{27A581BE-097B-4E1D-8D27-4BF4F8F951E1}">
      <dgm:prSet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sz="1500" b="0" i="0" dirty="0">
              <a:solidFill>
                <a:schemeClr val="bg1"/>
              </a:solidFill>
            </a:rPr>
            <a:t>Deploying the model on the web page required optimizing performance and ensuring functioning of the web page.</a:t>
          </a:r>
          <a:endParaRPr lang="en-IN" sz="1500" dirty="0">
            <a:solidFill>
              <a:schemeClr val="bg1"/>
            </a:solidFill>
          </a:endParaRPr>
        </a:p>
      </dgm:t>
    </dgm:pt>
    <dgm:pt modelId="{9A20682C-91CE-4C67-BA72-E568BB05B1A6}" type="parTrans" cxnId="{0498A001-DE53-416F-8A1F-4DDF81457A3D}">
      <dgm:prSet/>
      <dgm:spPr/>
      <dgm:t>
        <a:bodyPr/>
        <a:lstStyle/>
        <a:p>
          <a:endParaRPr lang="en-IN"/>
        </a:p>
      </dgm:t>
    </dgm:pt>
    <dgm:pt modelId="{69979CFD-55F3-42BC-9D8C-FB6648DF739C}" type="sibTrans" cxnId="{0498A001-DE53-416F-8A1F-4DDF81457A3D}">
      <dgm:prSet/>
      <dgm:spPr/>
      <dgm:t>
        <a:bodyPr/>
        <a:lstStyle/>
        <a:p>
          <a:endParaRPr lang="en-IN"/>
        </a:p>
      </dgm:t>
    </dgm:pt>
    <dgm:pt modelId="{F5A4562F-E898-4219-8B46-3788F5A9618E}">
      <dgm:prSet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sz="1500" b="0" i="0" dirty="0">
              <a:solidFill>
                <a:schemeClr val="bg1"/>
              </a:solidFill>
            </a:rPr>
            <a:t>Coordinating frontend and backend development for seamless user experience was a complex task.</a:t>
          </a:r>
          <a:endParaRPr lang="en-IN" sz="1500" dirty="0">
            <a:solidFill>
              <a:schemeClr val="bg1"/>
            </a:solidFill>
          </a:endParaRPr>
        </a:p>
      </dgm:t>
    </dgm:pt>
    <dgm:pt modelId="{F3613FAD-2701-44AD-BBC2-64538D6533CE}" type="parTrans" cxnId="{BA4CE558-A750-4333-A7C9-6C87D8638412}">
      <dgm:prSet/>
      <dgm:spPr/>
      <dgm:t>
        <a:bodyPr/>
        <a:lstStyle/>
        <a:p>
          <a:endParaRPr lang="en-IN"/>
        </a:p>
      </dgm:t>
    </dgm:pt>
    <dgm:pt modelId="{87B854C1-8C75-43B8-94A5-A141EC0F1452}" type="sibTrans" cxnId="{BA4CE558-A750-4333-A7C9-6C87D8638412}">
      <dgm:prSet/>
      <dgm:spPr/>
      <dgm:t>
        <a:bodyPr/>
        <a:lstStyle/>
        <a:p>
          <a:endParaRPr lang="en-IN"/>
        </a:p>
      </dgm:t>
    </dgm:pt>
    <dgm:pt modelId="{9F9726FB-9DDF-44FA-B244-BBE997337854}">
      <dgm:prSet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sz="1500" b="0" i="0" dirty="0">
              <a:solidFill>
                <a:schemeClr val="bg1"/>
              </a:solidFill>
            </a:rPr>
            <a:t>Overcoming hurdles in data handling and processing to deliver accurate predictions to users.</a:t>
          </a:r>
          <a:endParaRPr lang="en-IN" sz="1500" dirty="0">
            <a:solidFill>
              <a:schemeClr val="bg1"/>
            </a:solidFill>
          </a:endParaRPr>
        </a:p>
      </dgm:t>
    </dgm:pt>
    <dgm:pt modelId="{0C6EFAAD-E1E1-4887-A076-381D31DCC611}" type="parTrans" cxnId="{47DDDE41-6989-4449-A3B0-144BBD3CA1D7}">
      <dgm:prSet/>
      <dgm:spPr/>
      <dgm:t>
        <a:bodyPr/>
        <a:lstStyle/>
        <a:p>
          <a:endParaRPr lang="en-IN"/>
        </a:p>
      </dgm:t>
    </dgm:pt>
    <dgm:pt modelId="{47EB2FAF-E83E-4F18-B206-7497640BFC21}" type="sibTrans" cxnId="{47DDDE41-6989-4449-A3B0-144BBD3CA1D7}">
      <dgm:prSet/>
      <dgm:spPr/>
      <dgm:t>
        <a:bodyPr/>
        <a:lstStyle/>
        <a:p>
          <a:endParaRPr lang="en-IN"/>
        </a:p>
      </dgm:t>
    </dgm:pt>
    <dgm:pt modelId="{0F556131-0816-4DF0-B21F-7321C5CA1C07}" type="pres">
      <dgm:prSet presAssocID="{8F97931F-41AD-459E-B5D6-4A9C5A2E0634}" presName="linearFlow" presStyleCnt="0">
        <dgm:presLayoutVars>
          <dgm:dir/>
          <dgm:resizeHandles val="exact"/>
        </dgm:presLayoutVars>
      </dgm:prSet>
      <dgm:spPr/>
    </dgm:pt>
    <dgm:pt modelId="{C951CA00-C931-4CA2-B700-FC88AAEA267A}" type="pres">
      <dgm:prSet presAssocID="{E7164EB5-0782-446F-8AB4-DAF186064890}" presName="composite" presStyleCnt="0"/>
      <dgm:spPr/>
    </dgm:pt>
    <dgm:pt modelId="{C1E12F05-A3FE-42AF-A727-52BE15FCB719}" type="pres">
      <dgm:prSet presAssocID="{E7164EB5-0782-446F-8AB4-DAF186064890}" presName="imgShp" presStyleLbl="fgImgPlace1" presStyleIdx="0" presStyleCnt="4" custScaleX="140564" custScaleY="147084"/>
      <dgm:spPr>
        <a:blipFill rotWithShape="1">
          <a:blip xmlns:r="http://schemas.openxmlformats.org/officeDocument/2006/relationships" r:embed="rId1"/>
          <a:srcRect/>
          <a:stretch>
            <a:fillRect l="-32000" r="-32000"/>
          </a:stretch>
        </a:blipFill>
      </dgm:spPr>
    </dgm:pt>
    <dgm:pt modelId="{895BF864-EC98-4D02-B833-FD07176E5702}" type="pres">
      <dgm:prSet presAssocID="{E7164EB5-0782-446F-8AB4-DAF186064890}" presName="txShp" presStyleLbl="node1" presStyleIdx="0" presStyleCnt="4" custScaleX="105346" custScaleY="163012">
        <dgm:presLayoutVars>
          <dgm:bulletEnabled val="1"/>
        </dgm:presLayoutVars>
      </dgm:prSet>
      <dgm:spPr/>
    </dgm:pt>
    <dgm:pt modelId="{2A8C68A1-038B-47ED-B41D-08CE5FC8369D}" type="pres">
      <dgm:prSet presAssocID="{D1DF0062-2A11-4327-8907-6FE0F2D043CB}" presName="spacing" presStyleCnt="0"/>
      <dgm:spPr/>
    </dgm:pt>
    <dgm:pt modelId="{0C3D37D8-F85C-40F6-BDE8-34CB7FC07A65}" type="pres">
      <dgm:prSet presAssocID="{27A581BE-097B-4E1D-8D27-4BF4F8F951E1}" presName="composite" presStyleCnt="0"/>
      <dgm:spPr/>
    </dgm:pt>
    <dgm:pt modelId="{81953FB5-C379-45EA-9236-682C132F92E7}" type="pres">
      <dgm:prSet presAssocID="{27A581BE-097B-4E1D-8D27-4BF4F8F951E1}" presName="imgShp" presStyleLbl="fgImgPlace1" presStyleIdx="1" presStyleCnt="4" custScaleX="135090" custScaleY="143420"/>
      <dgm:spPr>
        <a:blipFill rotWithShape="1">
          <a:blip xmlns:r="http://schemas.openxmlformats.org/officeDocument/2006/relationships" r:embed="rId2"/>
          <a:srcRect/>
          <a:stretch>
            <a:fillRect l="-50000" r="-50000"/>
          </a:stretch>
        </a:blipFill>
      </dgm:spPr>
    </dgm:pt>
    <dgm:pt modelId="{C63B813A-6F24-4AEA-8211-30EAE1315E06}" type="pres">
      <dgm:prSet presAssocID="{27A581BE-097B-4E1D-8D27-4BF4F8F951E1}" presName="txShp" presStyleLbl="node1" presStyleIdx="1" presStyleCnt="4" custScaleX="105346" custScaleY="163012">
        <dgm:presLayoutVars>
          <dgm:bulletEnabled val="1"/>
        </dgm:presLayoutVars>
      </dgm:prSet>
      <dgm:spPr/>
    </dgm:pt>
    <dgm:pt modelId="{D16B3C6F-40DA-4293-A2FC-48C1F2D27869}" type="pres">
      <dgm:prSet presAssocID="{69979CFD-55F3-42BC-9D8C-FB6648DF739C}" presName="spacing" presStyleCnt="0"/>
      <dgm:spPr/>
    </dgm:pt>
    <dgm:pt modelId="{A2A2F63C-24C9-4726-8699-89636E6E3FDA}" type="pres">
      <dgm:prSet presAssocID="{F5A4562F-E898-4219-8B46-3788F5A9618E}" presName="composite" presStyleCnt="0"/>
      <dgm:spPr/>
    </dgm:pt>
    <dgm:pt modelId="{BB7E770B-7607-47E6-B294-C4AB9D3ECDBF}" type="pres">
      <dgm:prSet presAssocID="{F5A4562F-E898-4219-8B46-3788F5A9618E}" presName="imgShp" presStyleLbl="fgImgPlace1" presStyleIdx="2" presStyleCnt="4" custScaleX="135090" custScaleY="143420"/>
      <dgm:spPr>
        <a:blipFill rotWithShape="1">
          <a:blip xmlns:r="http://schemas.openxmlformats.org/officeDocument/2006/relationships" r:embed="rId3"/>
          <a:srcRect/>
          <a:stretch>
            <a:fillRect l="-18000" r="-18000"/>
          </a:stretch>
        </a:blipFill>
      </dgm:spPr>
    </dgm:pt>
    <dgm:pt modelId="{2F95D333-8149-4E3E-8BFF-CF01414087C7}" type="pres">
      <dgm:prSet presAssocID="{F5A4562F-E898-4219-8B46-3788F5A9618E}" presName="txShp" presStyleLbl="node1" presStyleIdx="2" presStyleCnt="4" custScaleX="105346" custScaleY="163012">
        <dgm:presLayoutVars>
          <dgm:bulletEnabled val="1"/>
        </dgm:presLayoutVars>
      </dgm:prSet>
      <dgm:spPr/>
    </dgm:pt>
    <dgm:pt modelId="{5BB54C1D-76DE-4AFC-9FA5-EB0CDB3FFDE4}" type="pres">
      <dgm:prSet presAssocID="{87B854C1-8C75-43B8-94A5-A141EC0F1452}" presName="spacing" presStyleCnt="0"/>
      <dgm:spPr/>
    </dgm:pt>
    <dgm:pt modelId="{6582B925-E23F-4974-B453-AB155447C05D}" type="pres">
      <dgm:prSet presAssocID="{9F9726FB-9DDF-44FA-B244-BBE997337854}" presName="composite" presStyleCnt="0"/>
      <dgm:spPr/>
    </dgm:pt>
    <dgm:pt modelId="{C7698C78-8A59-4131-AF02-687A965FCCF0}" type="pres">
      <dgm:prSet presAssocID="{9F9726FB-9DDF-44FA-B244-BBE997337854}" presName="imgShp" presStyleLbl="fgImgPlace1" presStyleIdx="3" presStyleCnt="4" custScaleX="135090" custScaleY="143420"/>
      <dgm:spPr>
        <a:blipFill rotWithShape="1">
          <a:blip xmlns:r="http://schemas.openxmlformats.org/officeDocument/2006/relationships" r:embed="rId4"/>
          <a:srcRect/>
          <a:stretch>
            <a:fillRect l="-10000" r="-10000"/>
          </a:stretch>
        </a:blipFill>
      </dgm:spPr>
    </dgm:pt>
    <dgm:pt modelId="{13D12F6D-8AEA-487D-971B-41FCEE9FEBC5}" type="pres">
      <dgm:prSet presAssocID="{9F9726FB-9DDF-44FA-B244-BBE997337854}" presName="txShp" presStyleLbl="node1" presStyleIdx="3" presStyleCnt="4" custScaleX="105346" custScaleY="163012">
        <dgm:presLayoutVars>
          <dgm:bulletEnabled val="1"/>
        </dgm:presLayoutVars>
      </dgm:prSet>
      <dgm:spPr/>
    </dgm:pt>
  </dgm:ptLst>
  <dgm:cxnLst>
    <dgm:cxn modelId="{0498A001-DE53-416F-8A1F-4DDF81457A3D}" srcId="{8F97931F-41AD-459E-B5D6-4A9C5A2E0634}" destId="{27A581BE-097B-4E1D-8D27-4BF4F8F951E1}" srcOrd="1" destOrd="0" parTransId="{9A20682C-91CE-4C67-BA72-E568BB05B1A6}" sibTransId="{69979CFD-55F3-42BC-9D8C-FB6648DF739C}"/>
    <dgm:cxn modelId="{0227205B-211F-415A-BA53-BE3CBEB77825}" type="presOf" srcId="{F5A4562F-E898-4219-8B46-3788F5A9618E}" destId="{2F95D333-8149-4E3E-8BFF-CF01414087C7}" srcOrd="0" destOrd="0" presId="urn:microsoft.com/office/officeart/2005/8/layout/vList3"/>
    <dgm:cxn modelId="{47DDDE41-6989-4449-A3B0-144BBD3CA1D7}" srcId="{8F97931F-41AD-459E-B5D6-4A9C5A2E0634}" destId="{9F9726FB-9DDF-44FA-B244-BBE997337854}" srcOrd="3" destOrd="0" parTransId="{0C6EFAAD-E1E1-4887-A076-381D31DCC611}" sibTransId="{47EB2FAF-E83E-4F18-B206-7497640BFC21}"/>
    <dgm:cxn modelId="{CC90ED65-009E-4496-8F82-175F8E611A2B}" type="presOf" srcId="{E7164EB5-0782-446F-8AB4-DAF186064890}" destId="{895BF864-EC98-4D02-B833-FD07176E5702}" srcOrd="0" destOrd="0" presId="urn:microsoft.com/office/officeart/2005/8/layout/vList3"/>
    <dgm:cxn modelId="{AA44716A-2193-497A-AFB0-A9FCF8BC0D18}" type="presOf" srcId="{9F9726FB-9DDF-44FA-B244-BBE997337854}" destId="{13D12F6D-8AEA-487D-971B-41FCEE9FEBC5}" srcOrd="0" destOrd="0" presId="urn:microsoft.com/office/officeart/2005/8/layout/vList3"/>
    <dgm:cxn modelId="{B84EE86C-D006-45FB-948D-61ED2E27362B}" srcId="{8F97931F-41AD-459E-B5D6-4A9C5A2E0634}" destId="{E7164EB5-0782-446F-8AB4-DAF186064890}" srcOrd="0" destOrd="0" parTransId="{85E2BEE0-BDE3-4EB6-A47E-DF119886AB0D}" sibTransId="{D1DF0062-2A11-4327-8907-6FE0F2D043CB}"/>
    <dgm:cxn modelId="{BA4CE558-A750-4333-A7C9-6C87D8638412}" srcId="{8F97931F-41AD-459E-B5D6-4A9C5A2E0634}" destId="{F5A4562F-E898-4219-8B46-3788F5A9618E}" srcOrd="2" destOrd="0" parTransId="{F3613FAD-2701-44AD-BBC2-64538D6533CE}" sibTransId="{87B854C1-8C75-43B8-94A5-A141EC0F1452}"/>
    <dgm:cxn modelId="{178675B8-D946-4165-83C9-B7BF533AA286}" type="presOf" srcId="{27A581BE-097B-4E1D-8D27-4BF4F8F951E1}" destId="{C63B813A-6F24-4AEA-8211-30EAE1315E06}" srcOrd="0" destOrd="0" presId="urn:microsoft.com/office/officeart/2005/8/layout/vList3"/>
    <dgm:cxn modelId="{B3821CEB-3A35-4E73-99E5-188C7FF321AD}" type="presOf" srcId="{8F97931F-41AD-459E-B5D6-4A9C5A2E0634}" destId="{0F556131-0816-4DF0-B21F-7321C5CA1C07}" srcOrd="0" destOrd="0" presId="urn:microsoft.com/office/officeart/2005/8/layout/vList3"/>
    <dgm:cxn modelId="{3E783CCB-586D-48D9-A09F-B51EF747728B}" type="presParOf" srcId="{0F556131-0816-4DF0-B21F-7321C5CA1C07}" destId="{C951CA00-C931-4CA2-B700-FC88AAEA267A}" srcOrd="0" destOrd="0" presId="urn:microsoft.com/office/officeart/2005/8/layout/vList3"/>
    <dgm:cxn modelId="{E1848DB5-24F4-4F0A-8B58-9EE6631B8D33}" type="presParOf" srcId="{C951CA00-C931-4CA2-B700-FC88AAEA267A}" destId="{C1E12F05-A3FE-42AF-A727-52BE15FCB719}" srcOrd="0" destOrd="0" presId="urn:microsoft.com/office/officeart/2005/8/layout/vList3"/>
    <dgm:cxn modelId="{3285D5BF-C297-41F9-81F1-A11D8BF7603F}" type="presParOf" srcId="{C951CA00-C931-4CA2-B700-FC88AAEA267A}" destId="{895BF864-EC98-4D02-B833-FD07176E5702}" srcOrd="1" destOrd="0" presId="urn:microsoft.com/office/officeart/2005/8/layout/vList3"/>
    <dgm:cxn modelId="{1885EC9C-4450-466A-94E2-5D3C61C2680D}" type="presParOf" srcId="{0F556131-0816-4DF0-B21F-7321C5CA1C07}" destId="{2A8C68A1-038B-47ED-B41D-08CE5FC8369D}" srcOrd="1" destOrd="0" presId="urn:microsoft.com/office/officeart/2005/8/layout/vList3"/>
    <dgm:cxn modelId="{B73E895E-D70D-4A2B-9A20-1A13ACB2C1E4}" type="presParOf" srcId="{0F556131-0816-4DF0-B21F-7321C5CA1C07}" destId="{0C3D37D8-F85C-40F6-BDE8-34CB7FC07A65}" srcOrd="2" destOrd="0" presId="urn:microsoft.com/office/officeart/2005/8/layout/vList3"/>
    <dgm:cxn modelId="{FFA436D5-E159-4F0D-AF4F-325FDA62416E}" type="presParOf" srcId="{0C3D37D8-F85C-40F6-BDE8-34CB7FC07A65}" destId="{81953FB5-C379-45EA-9236-682C132F92E7}" srcOrd="0" destOrd="0" presId="urn:microsoft.com/office/officeart/2005/8/layout/vList3"/>
    <dgm:cxn modelId="{E18B6412-822E-4BCA-915C-36694D68F8CA}" type="presParOf" srcId="{0C3D37D8-F85C-40F6-BDE8-34CB7FC07A65}" destId="{C63B813A-6F24-4AEA-8211-30EAE1315E06}" srcOrd="1" destOrd="0" presId="urn:microsoft.com/office/officeart/2005/8/layout/vList3"/>
    <dgm:cxn modelId="{DE3DDFAC-8F66-4437-9E8F-94C8A2059D84}" type="presParOf" srcId="{0F556131-0816-4DF0-B21F-7321C5CA1C07}" destId="{D16B3C6F-40DA-4293-A2FC-48C1F2D27869}" srcOrd="3" destOrd="0" presId="urn:microsoft.com/office/officeart/2005/8/layout/vList3"/>
    <dgm:cxn modelId="{BAA249E2-4C6E-496E-BF35-4C038C956A76}" type="presParOf" srcId="{0F556131-0816-4DF0-B21F-7321C5CA1C07}" destId="{A2A2F63C-24C9-4726-8699-89636E6E3FDA}" srcOrd="4" destOrd="0" presId="urn:microsoft.com/office/officeart/2005/8/layout/vList3"/>
    <dgm:cxn modelId="{B5DE664E-DEC4-4BF6-8E3E-B3F98B9ABE19}" type="presParOf" srcId="{A2A2F63C-24C9-4726-8699-89636E6E3FDA}" destId="{BB7E770B-7607-47E6-B294-C4AB9D3ECDBF}" srcOrd="0" destOrd="0" presId="urn:microsoft.com/office/officeart/2005/8/layout/vList3"/>
    <dgm:cxn modelId="{9937A7C6-CFA1-4A66-A7FF-F54971624B8E}" type="presParOf" srcId="{A2A2F63C-24C9-4726-8699-89636E6E3FDA}" destId="{2F95D333-8149-4E3E-8BFF-CF01414087C7}" srcOrd="1" destOrd="0" presId="urn:microsoft.com/office/officeart/2005/8/layout/vList3"/>
    <dgm:cxn modelId="{9B5BB50D-2B26-4900-B907-C91BF6C39F9A}" type="presParOf" srcId="{0F556131-0816-4DF0-B21F-7321C5CA1C07}" destId="{5BB54C1D-76DE-4AFC-9FA5-EB0CDB3FFDE4}" srcOrd="5" destOrd="0" presId="urn:microsoft.com/office/officeart/2005/8/layout/vList3"/>
    <dgm:cxn modelId="{4CB66A6F-9EEF-4207-9011-CBB112A83F8F}" type="presParOf" srcId="{0F556131-0816-4DF0-B21F-7321C5CA1C07}" destId="{6582B925-E23F-4974-B453-AB155447C05D}" srcOrd="6" destOrd="0" presId="urn:microsoft.com/office/officeart/2005/8/layout/vList3"/>
    <dgm:cxn modelId="{A625E765-733F-4EC5-A895-EB8F28700E46}" type="presParOf" srcId="{6582B925-E23F-4974-B453-AB155447C05D}" destId="{C7698C78-8A59-4131-AF02-687A965FCCF0}" srcOrd="0" destOrd="0" presId="urn:microsoft.com/office/officeart/2005/8/layout/vList3"/>
    <dgm:cxn modelId="{372987C8-F33C-4271-A744-40A85723C353}" type="presParOf" srcId="{6582B925-E23F-4974-B453-AB155447C05D}" destId="{13D12F6D-8AEA-487D-971B-41FCEE9FEBC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E0C7FA8-F1C0-45D7-958A-74863B129D62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D6D9B16-2D89-43CF-8954-A07FB2FBFC57}">
      <dgm:prSet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sz="1600" b="0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Our team successfully developed a Google sheet and also web-based machine learning model utilizing polynomial regression to predict profit/loss in Nifty50 stocks. </a:t>
          </a:r>
          <a:endParaRPr lang="en-IN" sz="16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212A03B-152C-497E-854D-5F8F1EA73698}" type="parTrans" cxnId="{8C2621B2-ABE5-4E07-BE92-09644214201D}">
      <dgm:prSet/>
      <dgm:spPr/>
      <dgm:t>
        <a:bodyPr/>
        <a:lstStyle/>
        <a:p>
          <a:endParaRPr lang="en-IN"/>
        </a:p>
      </dgm:t>
    </dgm:pt>
    <dgm:pt modelId="{948F1C06-EA40-4A4A-8298-8DA4382A8748}" type="sibTrans" cxnId="{8C2621B2-ABE5-4E07-BE92-09644214201D}">
      <dgm:prSet/>
      <dgm:spPr/>
      <dgm:t>
        <a:bodyPr/>
        <a:lstStyle/>
        <a:p>
          <a:endParaRPr lang="en-IN"/>
        </a:p>
      </dgm:t>
    </dgm:pt>
    <dgm:pt modelId="{AAAD27A0-99DE-4820-A387-6EF883D853D1}">
      <dgm:prSet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sz="1600" b="0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Users can input stock details, quantity, buying, and selling dates to get predictions for his/her portfolio either he/she will be in profit/loss. </a:t>
          </a:r>
          <a:endParaRPr lang="en-IN" sz="16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ADB6C0E-7D65-49A1-98B1-9BC01B33D744}" type="parTrans" cxnId="{892C3F51-D40B-4AA7-B852-20843B7F777A}">
      <dgm:prSet/>
      <dgm:spPr/>
      <dgm:t>
        <a:bodyPr/>
        <a:lstStyle/>
        <a:p>
          <a:endParaRPr lang="en-IN"/>
        </a:p>
      </dgm:t>
    </dgm:pt>
    <dgm:pt modelId="{0F19BBCB-8058-4DF5-91CB-5C3637AAEFC4}" type="sibTrans" cxnId="{892C3F51-D40B-4AA7-B852-20843B7F777A}">
      <dgm:prSet/>
      <dgm:spPr/>
      <dgm:t>
        <a:bodyPr/>
        <a:lstStyle/>
        <a:p>
          <a:endParaRPr lang="en-IN"/>
        </a:p>
      </dgm:t>
    </dgm:pt>
    <dgm:pt modelId="{8D8BD316-D223-4E8E-AD2A-AB186DF78B2C}">
      <dgm:prSet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sz="1600" b="0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This project demonstrates our collaborative efforts in applying AI for real-world financial analysis and decision-making.</a:t>
          </a:r>
          <a:endParaRPr lang="en-IN" sz="16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93D62BC-4699-411C-9AE6-DF741F476B72}" type="parTrans" cxnId="{37A102C8-8E19-4AD4-B54A-5258E10BCB8E}">
      <dgm:prSet/>
      <dgm:spPr/>
      <dgm:t>
        <a:bodyPr/>
        <a:lstStyle/>
        <a:p>
          <a:endParaRPr lang="en-IN"/>
        </a:p>
      </dgm:t>
    </dgm:pt>
    <dgm:pt modelId="{630EC292-8D46-44A2-896E-063E901B0706}" type="sibTrans" cxnId="{37A102C8-8E19-4AD4-B54A-5258E10BCB8E}">
      <dgm:prSet/>
      <dgm:spPr/>
      <dgm:t>
        <a:bodyPr/>
        <a:lstStyle/>
        <a:p>
          <a:endParaRPr lang="en-IN"/>
        </a:p>
      </dgm:t>
    </dgm:pt>
    <dgm:pt modelId="{1BE2EA09-8573-4CC0-8A71-50553A7C8FF1}" type="pres">
      <dgm:prSet presAssocID="{8E0C7FA8-F1C0-45D7-958A-74863B129D62}" presName="Name0" presStyleCnt="0">
        <dgm:presLayoutVars>
          <dgm:dir/>
          <dgm:resizeHandles val="exact"/>
        </dgm:presLayoutVars>
      </dgm:prSet>
      <dgm:spPr/>
    </dgm:pt>
    <dgm:pt modelId="{2D89E1B3-60BA-4D61-AAE9-F18B89546B80}" type="pres">
      <dgm:prSet presAssocID="{8E0C7FA8-F1C0-45D7-958A-74863B129D62}" presName="fgShape" presStyleLbl="fgShp" presStyleIdx="0" presStyleCnt="1"/>
      <dgm:spPr/>
    </dgm:pt>
    <dgm:pt modelId="{893B0B93-CC70-43D8-8427-F7A4B8A25C84}" type="pres">
      <dgm:prSet presAssocID="{8E0C7FA8-F1C0-45D7-958A-74863B129D62}" presName="linComp" presStyleCnt="0"/>
      <dgm:spPr/>
    </dgm:pt>
    <dgm:pt modelId="{E015B2A2-42F4-41F3-8948-F311C42D70B7}" type="pres">
      <dgm:prSet presAssocID="{AD6D9B16-2D89-43CF-8954-A07FB2FBFC57}" presName="compNode" presStyleCnt="0"/>
      <dgm:spPr/>
    </dgm:pt>
    <dgm:pt modelId="{9DA4D969-7790-4C0C-AB82-8F5A05AC8785}" type="pres">
      <dgm:prSet presAssocID="{AD6D9B16-2D89-43CF-8954-A07FB2FBFC57}" presName="bkgdShape" presStyleLbl="node1" presStyleIdx="0" presStyleCnt="3"/>
      <dgm:spPr/>
    </dgm:pt>
    <dgm:pt modelId="{58F2BC69-3B02-4D33-B4DC-F1DB82BDB2C0}" type="pres">
      <dgm:prSet presAssocID="{AD6D9B16-2D89-43CF-8954-A07FB2FBFC57}" presName="nodeTx" presStyleLbl="node1" presStyleIdx="0" presStyleCnt="3">
        <dgm:presLayoutVars>
          <dgm:bulletEnabled val="1"/>
        </dgm:presLayoutVars>
      </dgm:prSet>
      <dgm:spPr/>
    </dgm:pt>
    <dgm:pt modelId="{DED83894-4C7B-43A3-8DC6-F9DB437A20BB}" type="pres">
      <dgm:prSet presAssocID="{AD6D9B16-2D89-43CF-8954-A07FB2FBFC57}" presName="invisiNode" presStyleLbl="node1" presStyleIdx="0" presStyleCnt="3"/>
      <dgm:spPr/>
    </dgm:pt>
    <dgm:pt modelId="{CF22EF66-7472-4F1C-88CD-0BB7BE3350C7}" type="pres">
      <dgm:prSet presAssocID="{AD6D9B16-2D89-43CF-8954-A07FB2FBFC57}" presName="imagNode" presStyleLbl="fgImgPlace1" presStyleIdx="0" presStyleCnt="3"/>
      <dgm:spPr>
        <a:prstGeom prst="roundRect">
          <a:avLst/>
        </a:prstGeom>
        <a:blipFill rotWithShape="1">
          <a:blip xmlns:r="http://schemas.openxmlformats.org/officeDocument/2006/relationships" r:embed="rId1"/>
          <a:srcRect/>
          <a:stretch>
            <a:fillRect l="-50000" r="-50000"/>
          </a:stretch>
        </a:blipFill>
      </dgm:spPr>
    </dgm:pt>
    <dgm:pt modelId="{3F6123C1-EF53-4A9C-BCBE-8644753735B7}" type="pres">
      <dgm:prSet presAssocID="{948F1C06-EA40-4A4A-8298-8DA4382A8748}" presName="sibTrans" presStyleLbl="sibTrans2D1" presStyleIdx="0" presStyleCnt="0"/>
      <dgm:spPr/>
    </dgm:pt>
    <dgm:pt modelId="{9CDBD9C1-3767-442A-AFDD-72DBACB01D70}" type="pres">
      <dgm:prSet presAssocID="{AAAD27A0-99DE-4820-A387-6EF883D853D1}" presName="compNode" presStyleCnt="0"/>
      <dgm:spPr/>
    </dgm:pt>
    <dgm:pt modelId="{A860284F-4038-4744-B80D-985195FFFFA8}" type="pres">
      <dgm:prSet presAssocID="{AAAD27A0-99DE-4820-A387-6EF883D853D1}" presName="bkgdShape" presStyleLbl="node1" presStyleIdx="1" presStyleCnt="3"/>
      <dgm:spPr/>
    </dgm:pt>
    <dgm:pt modelId="{FE99CA6E-53AB-4030-8D6A-DB96ED3D66DE}" type="pres">
      <dgm:prSet presAssocID="{AAAD27A0-99DE-4820-A387-6EF883D853D1}" presName="nodeTx" presStyleLbl="node1" presStyleIdx="1" presStyleCnt="3">
        <dgm:presLayoutVars>
          <dgm:bulletEnabled val="1"/>
        </dgm:presLayoutVars>
      </dgm:prSet>
      <dgm:spPr/>
    </dgm:pt>
    <dgm:pt modelId="{E948C3D3-E0A0-429F-9C9A-962211A713E8}" type="pres">
      <dgm:prSet presAssocID="{AAAD27A0-99DE-4820-A387-6EF883D853D1}" presName="invisiNode" presStyleLbl="node1" presStyleIdx="1" presStyleCnt="3"/>
      <dgm:spPr/>
    </dgm:pt>
    <dgm:pt modelId="{A856411D-3215-46F1-B806-251771101F79}" type="pres">
      <dgm:prSet presAssocID="{AAAD27A0-99DE-4820-A387-6EF883D853D1}" presName="imagNode" presStyleLbl="fgImgPlace1" presStyleIdx="1" presStyleCnt="3"/>
      <dgm:spPr/>
    </dgm:pt>
    <dgm:pt modelId="{582256CD-3612-42F9-B3C2-50A0C6438333}" type="pres">
      <dgm:prSet presAssocID="{0F19BBCB-8058-4DF5-91CB-5C3637AAEFC4}" presName="sibTrans" presStyleLbl="sibTrans2D1" presStyleIdx="0" presStyleCnt="0"/>
      <dgm:spPr/>
    </dgm:pt>
    <dgm:pt modelId="{BAB4A84F-C632-46FE-AA58-0F0E77BA521F}" type="pres">
      <dgm:prSet presAssocID="{8D8BD316-D223-4E8E-AD2A-AB186DF78B2C}" presName="compNode" presStyleCnt="0"/>
      <dgm:spPr/>
    </dgm:pt>
    <dgm:pt modelId="{F9DC2084-D085-4C1C-BBCA-1B00399B894F}" type="pres">
      <dgm:prSet presAssocID="{8D8BD316-D223-4E8E-AD2A-AB186DF78B2C}" presName="bkgdShape" presStyleLbl="node1" presStyleIdx="2" presStyleCnt="3"/>
      <dgm:spPr/>
    </dgm:pt>
    <dgm:pt modelId="{CD252546-DB8F-4F00-B8F5-5ACEBECC1DE6}" type="pres">
      <dgm:prSet presAssocID="{8D8BD316-D223-4E8E-AD2A-AB186DF78B2C}" presName="nodeTx" presStyleLbl="node1" presStyleIdx="2" presStyleCnt="3">
        <dgm:presLayoutVars>
          <dgm:bulletEnabled val="1"/>
        </dgm:presLayoutVars>
      </dgm:prSet>
      <dgm:spPr/>
    </dgm:pt>
    <dgm:pt modelId="{70C67EFB-BD2E-45C2-A8A3-D2B0FD82E9BA}" type="pres">
      <dgm:prSet presAssocID="{8D8BD316-D223-4E8E-AD2A-AB186DF78B2C}" presName="invisiNode" presStyleLbl="node1" presStyleIdx="2" presStyleCnt="3"/>
      <dgm:spPr/>
    </dgm:pt>
    <dgm:pt modelId="{4F904E37-8A58-4896-8721-2399223DB041}" type="pres">
      <dgm:prSet presAssocID="{8D8BD316-D223-4E8E-AD2A-AB186DF78B2C}" presName="imagNode" presStyleLbl="fgImgPlace1" presStyleIdx="2" presStyleCnt="3"/>
      <dgm:spPr/>
    </dgm:pt>
  </dgm:ptLst>
  <dgm:cxnLst>
    <dgm:cxn modelId="{33898721-26B4-4D9E-A0B0-A5E3E0B1BD0B}" type="presOf" srcId="{AAAD27A0-99DE-4820-A387-6EF883D853D1}" destId="{A860284F-4038-4744-B80D-985195FFFFA8}" srcOrd="0" destOrd="0" presId="urn:microsoft.com/office/officeart/2005/8/layout/hList7"/>
    <dgm:cxn modelId="{3259A539-6FEC-4A86-9D46-B5164A1C217E}" type="presOf" srcId="{948F1C06-EA40-4A4A-8298-8DA4382A8748}" destId="{3F6123C1-EF53-4A9C-BCBE-8644753735B7}" srcOrd="0" destOrd="0" presId="urn:microsoft.com/office/officeart/2005/8/layout/hList7"/>
    <dgm:cxn modelId="{3602DE45-7C43-4C1C-9746-0B8D7BE4B734}" type="presOf" srcId="{AD6D9B16-2D89-43CF-8954-A07FB2FBFC57}" destId="{9DA4D969-7790-4C0C-AB82-8F5A05AC8785}" srcOrd="0" destOrd="0" presId="urn:microsoft.com/office/officeart/2005/8/layout/hList7"/>
    <dgm:cxn modelId="{B503A96E-530D-4824-AB03-4A15657BF06F}" type="presOf" srcId="{AD6D9B16-2D89-43CF-8954-A07FB2FBFC57}" destId="{58F2BC69-3B02-4D33-B4DC-F1DB82BDB2C0}" srcOrd="1" destOrd="0" presId="urn:microsoft.com/office/officeart/2005/8/layout/hList7"/>
    <dgm:cxn modelId="{892C3F51-D40B-4AA7-B852-20843B7F777A}" srcId="{8E0C7FA8-F1C0-45D7-958A-74863B129D62}" destId="{AAAD27A0-99DE-4820-A387-6EF883D853D1}" srcOrd="1" destOrd="0" parTransId="{BADB6C0E-7D65-49A1-98B1-9BC01B33D744}" sibTransId="{0F19BBCB-8058-4DF5-91CB-5C3637AAEFC4}"/>
    <dgm:cxn modelId="{0D606F78-E963-4F57-82B4-2A94CBCDE7D2}" type="presOf" srcId="{AAAD27A0-99DE-4820-A387-6EF883D853D1}" destId="{FE99CA6E-53AB-4030-8D6A-DB96ED3D66DE}" srcOrd="1" destOrd="0" presId="urn:microsoft.com/office/officeart/2005/8/layout/hList7"/>
    <dgm:cxn modelId="{728BCF84-ECB9-44E5-965D-237A0B5EFB44}" type="presOf" srcId="{0F19BBCB-8058-4DF5-91CB-5C3637AAEFC4}" destId="{582256CD-3612-42F9-B3C2-50A0C6438333}" srcOrd="0" destOrd="0" presId="urn:microsoft.com/office/officeart/2005/8/layout/hList7"/>
    <dgm:cxn modelId="{537826A7-85EA-403D-B1B3-3BF1A1F8B6B6}" type="presOf" srcId="{8E0C7FA8-F1C0-45D7-958A-74863B129D62}" destId="{1BE2EA09-8573-4CC0-8A71-50553A7C8FF1}" srcOrd="0" destOrd="0" presId="urn:microsoft.com/office/officeart/2005/8/layout/hList7"/>
    <dgm:cxn modelId="{D0FD48A9-D55F-4EF6-8007-2AFD65311B78}" type="presOf" srcId="{8D8BD316-D223-4E8E-AD2A-AB186DF78B2C}" destId="{CD252546-DB8F-4F00-B8F5-5ACEBECC1DE6}" srcOrd="1" destOrd="0" presId="urn:microsoft.com/office/officeart/2005/8/layout/hList7"/>
    <dgm:cxn modelId="{8C2621B2-ABE5-4E07-BE92-09644214201D}" srcId="{8E0C7FA8-F1C0-45D7-958A-74863B129D62}" destId="{AD6D9B16-2D89-43CF-8954-A07FB2FBFC57}" srcOrd="0" destOrd="0" parTransId="{8212A03B-152C-497E-854D-5F8F1EA73698}" sibTransId="{948F1C06-EA40-4A4A-8298-8DA4382A8748}"/>
    <dgm:cxn modelId="{2E3F04B7-4EBE-4525-A837-AFF61468CF87}" type="presOf" srcId="{8D8BD316-D223-4E8E-AD2A-AB186DF78B2C}" destId="{F9DC2084-D085-4C1C-BBCA-1B00399B894F}" srcOrd="0" destOrd="0" presId="urn:microsoft.com/office/officeart/2005/8/layout/hList7"/>
    <dgm:cxn modelId="{37A102C8-8E19-4AD4-B54A-5258E10BCB8E}" srcId="{8E0C7FA8-F1C0-45D7-958A-74863B129D62}" destId="{8D8BD316-D223-4E8E-AD2A-AB186DF78B2C}" srcOrd="2" destOrd="0" parTransId="{193D62BC-4699-411C-9AE6-DF741F476B72}" sibTransId="{630EC292-8D46-44A2-896E-063E901B0706}"/>
    <dgm:cxn modelId="{04AAE856-EEC5-4619-954B-A6935C104E3E}" type="presParOf" srcId="{1BE2EA09-8573-4CC0-8A71-50553A7C8FF1}" destId="{2D89E1B3-60BA-4D61-AAE9-F18B89546B80}" srcOrd="0" destOrd="0" presId="urn:microsoft.com/office/officeart/2005/8/layout/hList7"/>
    <dgm:cxn modelId="{C5B39C5B-4EFE-4237-8D7D-7A9170EDB807}" type="presParOf" srcId="{1BE2EA09-8573-4CC0-8A71-50553A7C8FF1}" destId="{893B0B93-CC70-43D8-8427-F7A4B8A25C84}" srcOrd="1" destOrd="0" presId="urn:microsoft.com/office/officeart/2005/8/layout/hList7"/>
    <dgm:cxn modelId="{DC9A9B92-7005-44E0-B0D8-E633F32A98C8}" type="presParOf" srcId="{893B0B93-CC70-43D8-8427-F7A4B8A25C84}" destId="{E015B2A2-42F4-41F3-8948-F311C42D70B7}" srcOrd="0" destOrd="0" presId="urn:microsoft.com/office/officeart/2005/8/layout/hList7"/>
    <dgm:cxn modelId="{09D9E51A-82B5-4CB3-A03C-745DFA73704A}" type="presParOf" srcId="{E015B2A2-42F4-41F3-8948-F311C42D70B7}" destId="{9DA4D969-7790-4C0C-AB82-8F5A05AC8785}" srcOrd="0" destOrd="0" presId="urn:microsoft.com/office/officeart/2005/8/layout/hList7"/>
    <dgm:cxn modelId="{FA04C862-B7BB-46BF-AE7C-75AD68B51C5D}" type="presParOf" srcId="{E015B2A2-42F4-41F3-8948-F311C42D70B7}" destId="{58F2BC69-3B02-4D33-B4DC-F1DB82BDB2C0}" srcOrd="1" destOrd="0" presId="urn:microsoft.com/office/officeart/2005/8/layout/hList7"/>
    <dgm:cxn modelId="{63567491-426E-4A1E-8C70-B78B864EAE27}" type="presParOf" srcId="{E015B2A2-42F4-41F3-8948-F311C42D70B7}" destId="{DED83894-4C7B-43A3-8DC6-F9DB437A20BB}" srcOrd="2" destOrd="0" presId="urn:microsoft.com/office/officeart/2005/8/layout/hList7"/>
    <dgm:cxn modelId="{4554F6E7-73D6-4669-AEBE-F8025E4B2DBA}" type="presParOf" srcId="{E015B2A2-42F4-41F3-8948-F311C42D70B7}" destId="{CF22EF66-7472-4F1C-88CD-0BB7BE3350C7}" srcOrd="3" destOrd="0" presId="urn:microsoft.com/office/officeart/2005/8/layout/hList7"/>
    <dgm:cxn modelId="{5BA1FD04-5348-4E69-98E1-3DEFAF3834AB}" type="presParOf" srcId="{893B0B93-CC70-43D8-8427-F7A4B8A25C84}" destId="{3F6123C1-EF53-4A9C-BCBE-8644753735B7}" srcOrd="1" destOrd="0" presId="urn:microsoft.com/office/officeart/2005/8/layout/hList7"/>
    <dgm:cxn modelId="{55831C44-C675-475F-BC51-2D15E17D7793}" type="presParOf" srcId="{893B0B93-CC70-43D8-8427-F7A4B8A25C84}" destId="{9CDBD9C1-3767-442A-AFDD-72DBACB01D70}" srcOrd="2" destOrd="0" presId="urn:microsoft.com/office/officeart/2005/8/layout/hList7"/>
    <dgm:cxn modelId="{C48F93F5-F8EE-47CD-A492-1BC11E771F1D}" type="presParOf" srcId="{9CDBD9C1-3767-442A-AFDD-72DBACB01D70}" destId="{A860284F-4038-4744-B80D-985195FFFFA8}" srcOrd="0" destOrd="0" presId="urn:microsoft.com/office/officeart/2005/8/layout/hList7"/>
    <dgm:cxn modelId="{975EAAB3-B23E-49B6-9F63-DD0ECEC344B0}" type="presParOf" srcId="{9CDBD9C1-3767-442A-AFDD-72DBACB01D70}" destId="{FE99CA6E-53AB-4030-8D6A-DB96ED3D66DE}" srcOrd="1" destOrd="0" presId="urn:microsoft.com/office/officeart/2005/8/layout/hList7"/>
    <dgm:cxn modelId="{89908A6C-FBA1-4F07-A47C-DB0F3754CFA8}" type="presParOf" srcId="{9CDBD9C1-3767-442A-AFDD-72DBACB01D70}" destId="{E948C3D3-E0A0-429F-9C9A-962211A713E8}" srcOrd="2" destOrd="0" presId="urn:microsoft.com/office/officeart/2005/8/layout/hList7"/>
    <dgm:cxn modelId="{2A1CB89A-6546-4538-A33E-B997C9E0AA01}" type="presParOf" srcId="{9CDBD9C1-3767-442A-AFDD-72DBACB01D70}" destId="{A856411D-3215-46F1-B806-251771101F79}" srcOrd="3" destOrd="0" presId="urn:microsoft.com/office/officeart/2005/8/layout/hList7"/>
    <dgm:cxn modelId="{B5FA12FC-A7D3-4A5D-86C7-FD615AF12C3C}" type="presParOf" srcId="{893B0B93-CC70-43D8-8427-F7A4B8A25C84}" destId="{582256CD-3612-42F9-B3C2-50A0C6438333}" srcOrd="3" destOrd="0" presId="urn:microsoft.com/office/officeart/2005/8/layout/hList7"/>
    <dgm:cxn modelId="{7FE7190C-E07E-40A3-8838-2EC3A2454003}" type="presParOf" srcId="{893B0B93-CC70-43D8-8427-F7A4B8A25C84}" destId="{BAB4A84F-C632-46FE-AA58-0F0E77BA521F}" srcOrd="4" destOrd="0" presId="urn:microsoft.com/office/officeart/2005/8/layout/hList7"/>
    <dgm:cxn modelId="{85000C4C-42C6-4C07-B304-7BA0D668EDA2}" type="presParOf" srcId="{BAB4A84F-C632-46FE-AA58-0F0E77BA521F}" destId="{F9DC2084-D085-4C1C-BBCA-1B00399B894F}" srcOrd="0" destOrd="0" presId="urn:microsoft.com/office/officeart/2005/8/layout/hList7"/>
    <dgm:cxn modelId="{BF9D1AF6-06C3-42DA-8802-98A0F170D1E3}" type="presParOf" srcId="{BAB4A84F-C632-46FE-AA58-0F0E77BA521F}" destId="{CD252546-DB8F-4F00-B8F5-5ACEBECC1DE6}" srcOrd="1" destOrd="0" presId="urn:microsoft.com/office/officeart/2005/8/layout/hList7"/>
    <dgm:cxn modelId="{6793AEDE-7349-4A58-BB07-FF62BC6E1634}" type="presParOf" srcId="{BAB4A84F-C632-46FE-AA58-0F0E77BA521F}" destId="{70C67EFB-BD2E-45C2-A8A3-D2B0FD82E9BA}" srcOrd="2" destOrd="0" presId="urn:microsoft.com/office/officeart/2005/8/layout/hList7"/>
    <dgm:cxn modelId="{AB7DE6C2-4907-4D8D-A089-4FB7A8729A93}" type="presParOf" srcId="{BAB4A84F-C632-46FE-AA58-0F0E77BA521F}" destId="{4F904E37-8A58-4896-8721-2399223DB041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544215-D292-4FDB-8E1B-FDCDCDD678D3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979445C-2044-4F03-AB46-4559CDA4D47F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b="0" i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As an investment advisor the aim of this project was to predict future prices of Nifty50 stocks using advanced machine learning algorithms.</a:t>
          </a:r>
          <a:endParaRPr lang="en-IN" dirty="0">
            <a:solidFill>
              <a:schemeClr val="bg1"/>
            </a:solidFill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ECF06A48-FE72-46E4-8061-B3AB8D23F789}" type="parTrans" cxnId="{10E81E96-0136-48A5-9FCA-2D2035BB4EB1}">
      <dgm:prSet/>
      <dgm:spPr/>
      <dgm:t>
        <a:bodyPr/>
        <a:lstStyle/>
        <a:p>
          <a:endParaRPr lang="en-IN"/>
        </a:p>
      </dgm:t>
    </dgm:pt>
    <dgm:pt modelId="{B0B98429-0410-43F6-BA39-864BA54E7114}" type="sibTrans" cxnId="{10E81E96-0136-48A5-9FCA-2D2035BB4EB1}">
      <dgm:prSet/>
      <dgm:spPr/>
      <dgm:t>
        <a:bodyPr/>
        <a:lstStyle/>
        <a:p>
          <a:endParaRPr lang="en-IN"/>
        </a:p>
      </dgm:t>
    </dgm:pt>
    <dgm:pt modelId="{5636DB66-8C3B-4044-8DE9-C09011455173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b="0" i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Here the Investors can use our model to make well-informed decisions based on data-driven insights</a:t>
          </a:r>
          <a:r>
            <a:rPr lang="en-US" b="0" i="0" dirty="0">
              <a:latin typeface="Segoe UI Semibold" panose="020B0702040204020203" pitchFamily="34" charset="0"/>
              <a:cs typeface="Segoe UI Semibold" panose="020B0702040204020203" pitchFamily="34" charset="0"/>
            </a:rPr>
            <a:t>.</a:t>
          </a:r>
          <a:endParaRPr lang="en-IN" dirty="0"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FE4CA24B-A146-4078-A90C-45C4C91ABF19}" type="parTrans" cxnId="{E4B0260D-AC7E-446D-9C9D-7704050C8A8B}">
      <dgm:prSet/>
      <dgm:spPr/>
      <dgm:t>
        <a:bodyPr/>
        <a:lstStyle/>
        <a:p>
          <a:endParaRPr lang="en-IN"/>
        </a:p>
      </dgm:t>
    </dgm:pt>
    <dgm:pt modelId="{4627810D-6648-447D-9A30-522D2FED0A4D}" type="sibTrans" cxnId="{E4B0260D-AC7E-446D-9C9D-7704050C8A8B}">
      <dgm:prSet/>
      <dgm:spPr/>
      <dgm:t>
        <a:bodyPr/>
        <a:lstStyle/>
        <a:p>
          <a:endParaRPr lang="en-IN"/>
        </a:p>
      </dgm:t>
    </dgm:pt>
    <dgm:pt modelId="{02A52A4A-5274-4E07-A491-6AC974F01BDB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b="0" i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The platform allows users to enter stock details and receive approximate profit/loss estimations.</a:t>
          </a:r>
          <a:endParaRPr lang="en-IN" dirty="0">
            <a:solidFill>
              <a:schemeClr val="bg1"/>
            </a:solidFill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1940A033-F4A2-4982-80EC-FED326B053C8}" type="parTrans" cxnId="{724D16D4-1DC2-4912-9DC9-A566E93B1974}">
      <dgm:prSet/>
      <dgm:spPr/>
      <dgm:t>
        <a:bodyPr/>
        <a:lstStyle/>
        <a:p>
          <a:endParaRPr lang="en-IN"/>
        </a:p>
      </dgm:t>
    </dgm:pt>
    <dgm:pt modelId="{7C17E77B-5B31-4314-8748-CD7F5C0071D0}" type="sibTrans" cxnId="{724D16D4-1DC2-4912-9DC9-A566E93B1974}">
      <dgm:prSet/>
      <dgm:spPr/>
      <dgm:t>
        <a:bodyPr/>
        <a:lstStyle/>
        <a:p>
          <a:endParaRPr lang="en-IN"/>
        </a:p>
      </dgm:t>
    </dgm:pt>
    <dgm:pt modelId="{145480D6-E4C6-4DFA-953A-5FC94CDF2A00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b="0" i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Our model will empowers investors to optimize their portfolios and enhance trading strategies with reliable forecasts.</a:t>
          </a:r>
          <a:endParaRPr lang="en-IN" dirty="0">
            <a:solidFill>
              <a:schemeClr val="bg1"/>
            </a:solidFill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3C716B44-F80A-4A8B-B3F9-2E4588A1C7E2}" type="parTrans" cxnId="{AF7C7F8C-DB08-4B8A-9FB5-EE7756FEDF78}">
      <dgm:prSet/>
      <dgm:spPr/>
      <dgm:t>
        <a:bodyPr/>
        <a:lstStyle/>
        <a:p>
          <a:endParaRPr lang="en-IN"/>
        </a:p>
      </dgm:t>
    </dgm:pt>
    <dgm:pt modelId="{0B81F4C3-EE69-45B7-B40A-B47F3BAD082A}" type="sibTrans" cxnId="{AF7C7F8C-DB08-4B8A-9FB5-EE7756FEDF78}">
      <dgm:prSet/>
      <dgm:spPr/>
      <dgm:t>
        <a:bodyPr/>
        <a:lstStyle/>
        <a:p>
          <a:endParaRPr lang="en-IN"/>
        </a:p>
      </dgm:t>
    </dgm:pt>
    <dgm:pt modelId="{A32BD9CB-6203-4FDC-BB97-E4E6393527E3}" type="pres">
      <dgm:prSet presAssocID="{21544215-D292-4FDB-8E1B-FDCDCDD678D3}" presName="Name0" presStyleCnt="0">
        <dgm:presLayoutVars>
          <dgm:dir/>
          <dgm:resizeHandles val="exact"/>
        </dgm:presLayoutVars>
      </dgm:prSet>
      <dgm:spPr/>
    </dgm:pt>
    <dgm:pt modelId="{542111DE-38E9-443D-B6A8-EAB3985C3E34}" type="pres">
      <dgm:prSet presAssocID="{21544215-D292-4FDB-8E1B-FDCDCDD678D3}" presName="fgShape" presStyleLbl="fgShp" presStyleIdx="0" presStyleCnt="1"/>
      <dgm:spPr/>
    </dgm:pt>
    <dgm:pt modelId="{927C7412-44E8-4170-BA48-90A6E5FFDFAE}" type="pres">
      <dgm:prSet presAssocID="{21544215-D292-4FDB-8E1B-FDCDCDD678D3}" presName="linComp" presStyleCnt="0"/>
      <dgm:spPr/>
    </dgm:pt>
    <dgm:pt modelId="{953D035E-D01E-4EA3-9E03-272EBFF2E555}" type="pres">
      <dgm:prSet presAssocID="{6979445C-2044-4F03-AB46-4559CDA4D47F}" presName="compNode" presStyleCnt="0"/>
      <dgm:spPr/>
    </dgm:pt>
    <dgm:pt modelId="{804C92A4-F5D5-43FD-8C9E-2C94609DCE59}" type="pres">
      <dgm:prSet presAssocID="{6979445C-2044-4F03-AB46-4559CDA4D47F}" presName="bkgdShape" presStyleLbl="node1" presStyleIdx="0" presStyleCnt="4"/>
      <dgm:spPr/>
    </dgm:pt>
    <dgm:pt modelId="{FE5787BB-44A7-4113-B56D-30239154906F}" type="pres">
      <dgm:prSet presAssocID="{6979445C-2044-4F03-AB46-4559CDA4D47F}" presName="nodeTx" presStyleLbl="node1" presStyleIdx="0" presStyleCnt="4">
        <dgm:presLayoutVars>
          <dgm:bulletEnabled val="1"/>
        </dgm:presLayoutVars>
      </dgm:prSet>
      <dgm:spPr/>
    </dgm:pt>
    <dgm:pt modelId="{27A45A15-6461-49BB-A7CC-11FCFC3D2B47}" type="pres">
      <dgm:prSet presAssocID="{6979445C-2044-4F03-AB46-4559CDA4D47F}" presName="invisiNode" presStyleLbl="node1" presStyleIdx="0" presStyleCnt="4"/>
      <dgm:spPr/>
    </dgm:pt>
    <dgm:pt modelId="{CB17E35A-611C-44FE-B048-9B8FFF7F28F7}" type="pres">
      <dgm:prSet presAssocID="{6979445C-2044-4F03-AB46-4559CDA4D47F}" presName="imagNode" presStyleLbl="fgImgPlace1" presStyleIdx="0" presStyleCnt="4"/>
      <dgm:spPr>
        <a:blipFill rotWithShape="1">
          <a:blip xmlns:r="http://schemas.openxmlformats.org/officeDocument/2006/relationships" r:embed="rId1"/>
          <a:srcRect/>
          <a:stretch>
            <a:fillRect l="-39000" r="-39000"/>
          </a:stretch>
        </a:blipFill>
      </dgm:spPr>
    </dgm:pt>
    <dgm:pt modelId="{E898C9E9-8FCC-4368-9C15-18CD707A8322}" type="pres">
      <dgm:prSet presAssocID="{B0B98429-0410-43F6-BA39-864BA54E7114}" presName="sibTrans" presStyleLbl="sibTrans2D1" presStyleIdx="0" presStyleCnt="0"/>
      <dgm:spPr/>
    </dgm:pt>
    <dgm:pt modelId="{B217B73F-CD97-44C9-9475-A3E4AAC880CA}" type="pres">
      <dgm:prSet presAssocID="{5636DB66-8C3B-4044-8DE9-C09011455173}" presName="compNode" presStyleCnt="0"/>
      <dgm:spPr/>
    </dgm:pt>
    <dgm:pt modelId="{6FDBE227-B7EC-4491-8189-6FED82D27370}" type="pres">
      <dgm:prSet presAssocID="{5636DB66-8C3B-4044-8DE9-C09011455173}" presName="bkgdShape" presStyleLbl="node1" presStyleIdx="1" presStyleCnt="4"/>
      <dgm:spPr/>
    </dgm:pt>
    <dgm:pt modelId="{852E5E78-5D48-49DC-9181-D62166D92277}" type="pres">
      <dgm:prSet presAssocID="{5636DB66-8C3B-4044-8DE9-C09011455173}" presName="nodeTx" presStyleLbl="node1" presStyleIdx="1" presStyleCnt="4">
        <dgm:presLayoutVars>
          <dgm:bulletEnabled val="1"/>
        </dgm:presLayoutVars>
      </dgm:prSet>
      <dgm:spPr/>
    </dgm:pt>
    <dgm:pt modelId="{CB091FA6-A3F8-47C5-8B3F-B74A70C7B970}" type="pres">
      <dgm:prSet presAssocID="{5636DB66-8C3B-4044-8DE9-C09011455173}" presName="invisiNode" presStyleLbl="node1" presStyleIdx="1" presStyleCnt="4"/>
      <dgm:spPr/>
    </dgm:pt>
    <dgm:pt modelId="{17E8B7CC-A13E-4906-A504-9438E690F424}" type="pres">
      <dgm:prSet presAssocID="{5636DB66-8C3B-4044-8DE9-C09011455173}" presName="imagNode" presStyleLbl="fgImgPlace1" presStyleIdx="1" presStyleCnt="4"/>
      <dgm:spPr>
        <a:blipFill rotWithShape="1">
          <a:blip xmlns:r="http://schemas.openxmlformats.org/officeDocument/2006/relationships" r:embed="rId2"/>
          <a:srcRect/>
          <a:stretch>
            <a:fillRect l="-17000" r="-17000"/>
          </a:stretch>
        </a:blipFill>
      </dgm:spPr>
    </dgm:pt>
    <dgm:pt modelId="{30402B5F-1181-42DF-805C-54909FF323F3}" type="pres">
      <dgm:prSet presAssocID="{4627810D-6648-447D-9A30-522D2FED0A4D}" presName="sibTrans" presStyleLbl="sibTrans2D1" presStyleIdx="0" presStyleCnt="0"/>
      <dgm:spPr/>
    </dgm:pt>
    <dgm:pt modelId="{3016BD3C-E564-4ADF-8D74-80E882C1A481}" type="pres">
      <dgm:prSet presAssocID="{02A52A4A-5274-4E07-A491-6AC974F01BDB}" presName="compNode" presStyleCnt="0"/>
      <dgm:spPr/>
    </dgm:pt>
    <dgm:pt modelId="{A4ADF617-DD9E-4154-9BC9-FA6CE7C4F1A7}" type="pres">
      <dgm:prSet presAssocID="{02A52A4A-5274-4E07-A491-6AC974F01BDB}" presName="bkgdShape" presStyleLbl="node1" presStyleIdx="2" presStyleCnt="4"/>
      <dgm:spPr/>
    </dgm:pt>
    <dgm:pt modelId="{DEAF24DC-1C49-4CD8-BB8D-B6CB1451B300}" type="pres">
      <dgm:prSet presAssocID="{02A52A4A-5274-4E07-A491-6AC974F01BDB}" presName="nodeTx" presStyleLbl="node1" presStyleIdx="2" presStyleCnt="4">
        <dgm:presLayoutVars>
          <dgm:bulletEnabled val="1"/>
        </dgm:presLayoutVars>
      </dgm:prSet>
      <dgm:spPr/>
    </dgm:pt>
    <dgm:pt modelId="{827BF766-239B-4344-9EA5-BB725483481A}" type="pres">
      <dgm:prSet presAssocID="{02A52A4A-5274-4E07-A491-6AC974F01BDB}" presName="invisiNode" presStyleLbl="node1" presStyleIdx="2" presStyleCnt="4"/>
      <dgm:spPr/>
    </dgm:pt>
    <dgm:pt modelId="{3DF78C4E-6189-4746-BD79-5B2C43AF1366}" type="pres">
      <dgm:prSet presAssocID="{02A52A4A-5274-4E07-A491-6AC974F01BDB}" presName="imagNode" presStyleLbl="fgImgPlace1" presStyleIdx="2" presStyleCnt="4"/>
      <dgm:spPr>
        <a:blipFill rotWithShape="1">
          <a:blip xmlns:r="http://schemas.openxmlformats.org/officeDocument/2006/relationships" r:embed="rId3"/>
          <a:srcRect/>
          <a:stretch>
            <a:fillRect l="-50000" r="-50000"/>
          </a:stretch>
        </a:blipFill>
      </dgm:spPr>
    </dgm:pt>
    <dgm:pt modelId="{65662A4E-624A-4A6E-8ED3-9F52027A2B58}" type="pres">
      <dgm:prSet presAssocID="{7C17E77B-5B31-4314-8748-CD7F5C0071D0}" presName="sibTrans" presStyleLbl="sibTrans2D1" presStyleIdx="0" presStyleCnt="0"/>
      <dgm:spPr/>
    </dgm:pt>
    <dgm:pt modelId="{C12AE015-178C-4374-BFCD-9F162E19ED78}" type="pres">
      <dgm:prSet presAssocID="{145480D6-E4C6-4DFA-953A-5FC94CDF2A00}" presName="compNode" presStyleCnt="0"/>
      <dgm:spPr/>
    </dgm:pt>
    <dgm:pt modelId="{A2973EB7-E069-4E68-986F-2C6DC8832777}" type="pres">
      <dgm:prSet presAssocID="{145480D6-E4C6-4DFA-953A-5FC94CDF2A00}" presName="bkgdShape" presStyleLbl="node1" presStyleIdx="3" presStyleCnt="4"/>
      <dgm:spPr/>
    </dgm:pt>
    <dgm:pt modelId="{E4B6D054-2699-4936-A097-24243A6233AC}" type="pres">
      <dgm:prSet presAssocID="{145480D6-E4C6-4DFA-953A-5FC94CDF2A00}" presName="nodeTx" presStyleLbl="node1" presStyleIdx="3" presStyleCnt="4">
        <dgm:presLayoutVars>
          <dgm:bulletEnabled val="1"/>
        </dgm:presLayoutVars>
      </dgm:prSet>
      <dgm:spPr/>
    </dgm:pt>
    <dgm:pt modelId="{BBB4C4C6-2D97-4C35-BD79-F4B9B5413DFE}" type="pres">
      <dgm:prSet presAssocID="{145480D6-E4C6-4DFA-953A-5FC94CDF2A00}" presName="invisiNode" presStyleLbl="node1" presStyleIdx="3" presStyleCnt="4"/>
      <dgm:spPr/>
    </dgm:pt>
    <dgm:pt modelId="{BE15D591-2A07-40E5-B1DB-8C18424F8783}" type="pres">
      <dgm:prSet presAssocID="{145480D6-E4C6-4DFA-953A-5FC94CDF2A00}" presName="imagNode" presStyleLbl="fgImgPlace1" presStyleIdx="3" presStyleCnt="4"/>
      <dgm:spPr>
        <a:blipFill rotWithShape="1">
          <a:blip xmlns:r="http://schemas.openxmlformats.org/officeDocument/2006/relationships" r:embed="rId4"/>
          <a:srcRect/>
          <a:stretch>
            <a:fillRect l="-17000" r="-17000"/>
          </a:stretch>
        </a:blipFill>
      </dgm:spPr>
    </dgm:pt>
  </dgm:ptLst>
  <dgm:cxnLst>
    <dgm:cxn modelId="{E4B0260D-AC7E-446D-9C9D-7704050C8A8B}" srcId="{21544215-D292-4FDB-8E1B-FDCDCDD678D3}" destId="{5636DB66-8C3B-4044-8DE9-C09011455173}" srcOrd="1" destOrd="0" parTransId="{FE4CA24B-A146-4078-A90C-45C4C91ABF19}" sibTransId="{4627810D-6648-447D-9A30-522D2FED0A4D}"/>
    <dgm:cxn modelId="{F5D4C026-0BDD-4A84-AC07-D8F6E4E86280}" type="presOf" srcId="{4627810D-6648-447D-9A30-522D2FED0A4D}" destId="{30402B5F-1181-42DF-805C-54909FF323F3}" srcOrd="0" destOrd="0" presId="urn:microsoft.com/office/officeart/2005/8/layout/hList7"/>
    <dgm:cxn modelId="{EDB1452A-5FD1-4B21-820E-DD02657863B8}" type="presOf" srcId="{02A52A4A-5274-4E07-A491-6AC974F01BDB}" destId="{A4ADF617-DD9E-4154-9BC9-FA6CE7C4F1A7}" srcOrd="0" destOrd="0" presId="urn:microsoft.com/office/officeart/2005/8/layout/hList7"/>
    <dgm:cxn modelId="{02693B65-9BF9-4D4D-90BF-96572F52B633}" type="presOf" srcId="{6979445C-2044-4F03-AB46-4559CDA4D47F}" destId="{FE5787BB-44A7-4113-B56D-30239154906F}" srcOrd="1" destOrd="0" presId="urn:microsoft.com/office/officeart/2005/8/layout/hList7"/>
    <dgm:cxn modelId="{E9E9DB45-B9A5-4D26-AFB5-581F5F35B8D1}" type="presOf" srcId="{6979445C-2044-4F03-AB46-4559CDA4D47F}" destId="{804C92A4-F5D5-43FD-8C9E-2C94609DCE59}" srcOrd="0" destOrd="0" presId="urn:microsoft.com/office/officeart/2005/8/layout/hList7"/>
    <dgm:cxn modelId="{DC4A537B-195E-4F81-9066-A7B1B82C228F}" type="presOf" srcId="{145480D6-E4C6-4DFA-953A-5FC94CDF2A00}" destId="{E4B6D054-2699-4936-A097-24243A6233AC}" srcOrd="1" destOrd="0" presId="urn:microsoft.com/office/officeart/2005/8/layout/hList7"/>
    <dgm:cxn modelId="{AF7C7F8C-DB08-4B8A-9FB5-EE7756FEDF78}" srcId="{21544215-D292-4FDB-8E1B-FDCDCDD678D3}" destId="{145480D6-E4C6-4DFA-953A-5FC94CDF2A00}" srcOrd="3" destOrd="0" parTransId="{3C716B44-F80A-4A8B-B3F9-2E4588A1C7E2}" sibTransId="{0B81F4C3-EE69-45B7-B40A-B47F3BAD082A}"/>
    <dgm:cxn modelId="{10E81E96-0136-48A5-9FCA-2D2035BB4EB1}" srcId="{21544215-D292-4FDB-8E1B-FDCDCDD678D3}" destId="{6979445C-2044-4F03-AB46-4559CDA4D47F}" srcOrd="0" destOrd="0" parTransId="{ECF06A48-FE72-46E4-8061-B3AB8D23F789}" sibTransId="{B0B98429-0410-43F6-BA39-864BA54E7114}"/>
    <dgm:cxn modelId="{2AE35496-4054-49D8-9142-BE958E1B4C06}" type="presOf" srcId="{7C17E77B-5B31-4314-8748-CD7F5C0071D0}" destId="{65662A4E-624A-4A6E-8ED3-9F52027A2B58}" srcOrd="0" destOrd="0" presId="urn:microsoft.com/office/officeart/2005/8/layout/hList7"/>
    <dgm:cxn modelId="{7C4F0DA9-4CFE-4625-9A4F-B62180780C35}" type="presOf" srcId="{02A52A4A-5274-4E07-A491-6AC974F01BDB}" destId="{DEAF24DC-1C49-4CD8-BB8D-B6CB1451B300}" srcOrd="1" destOrd="0" presId="urn:microsoft.com/office/officeart/2005/8/layout/hList7"/>
    <dgm:cxn modelId="{A04066AC-1ACE-4CCE-924A-ED9C74D7C584}" type="presOf" srcId="{5636DB66-8C3B-4044-8DE9-C09011455173}" destId="{852E5E78-5D48-49DC-9181-D62166D92277}" srcOrd="1" destOrd="0" presId="urn:microsoft.com/office/officeart/2005/8/layout/hList7"/>
    <dgm:cxn modelId="{1EC3D2B5-51E8-4CF2-862B-E0C31507D341}" type="presOf" srcId="{145480D6-E4C6-4DFA-953A-5FC94CDF2A00}" destId="{A2973EB7-E069-4E68-986F-2C6DC8832777}" srcOrd="0" destOrd="0" presId="urn:microsoft.com/office/officeart/2005/8/layout/hList7"/>
    <dgm:cxn modelId="{91D2E7B7-F656-42A7-B72A-8E24ED69ADAA}" type="presOf" srcId="{B0B98429-0410-43F6-BA39-864BA54E7114}" destId="{E898C9E9-8FCC-4368-9C15-18CD707A8322}" srcOrd="0" destOrd="0" presId="urn:microsoft.com/office/officeart/2005/8/layout/hList7"/>
    <dgm:cxn modelId="{724D16D4-1DC2-4912-9DC9-A566E93B1974}" srcId="{21544215-D292-4FDB-8E1B-FDCDCDD678D3}" destId="{02A52A4A-5274-4E07-A491-6AC974F01BDB}" srcOrd="2" destOrd="0" parTransId="{1940A033-F4A2-4982-80EC-FED326B053C8}" sibTransId="{7C17E77B-5B31-4314-8748-CD7F5C0071D0}"/>
    <dgm:cxn modelId="{9E7C09EC-18B5-4C10-9EEC-AFD8A830E96C}" type="presOf" srcId="{5636DB66-8C3B-4044-8DE9-C09011455173}" destId="{6FDBE227-B7EC-4491-8189-6FED82D27370}" srcOrd="0" destOrd="0" presId="urn:microsoft.com/office/officeart/2005/8/layout/hList7"/>
    <dgm:cxn modelId="{0021DBFA-7CB4-4A7B-A83E-D7BF7A085F0F}" type="presOf" srcId="{21544215-D292-4FDB-8E1B-FDCDCDD678D3}" destId="{A32BD9CB-6203-4FDC-BB97-E4E6393527E3}" srcOrd="0" destOrd="0" presId="urn:microsoft.com/office/officeart/2005/8/layout/hList7"/>
    <dgm:cxn modelId="{9470979A-B7B4-4195-8478-C422E1DD3A0A}" type="presParOf" srcId="{A32BD9CB-6203-4FDC-BB97-E4E6393527E3}" destId="{542111DE-38E9-443D-B6A8-EAB3985C3E34}" srcOrd="0" destOrd="0" presId="urn:microsoft.com/office/officeart/2005/8/layout/hList7"/>
    <dgm:cxn modelId="{89135CE5-7B04-4A97-BA5D-78E58A310794}" type="presParOf" srcId="{A32BD9CB-6203-4FDC-BB97-E4E6393527E3}" destId="{927C7412-44E8-4170-BA48-90A6E5FFDFAE}" srcOrd="1" destOrd="0" presId="urn:microsoft.com/office/officeart/2005/8/layout/hList7"/>
    <dgm:cxn modelId="{6C94DC3C-B550-4211-AC0F-E9B476AFEEEB}" type="presParOf" srcId="{927C7412-44E8-4170-BA48-90A6E5FFDFAE}" destId="{953D035E-D01E-4EA3-9E03-272EBFF2E555}" srcOrd="0" destOrd="0" presId="urn:microsoft.com/office/officeart/2005/8/layout/hList7"/>
    <dgm:cxn modelId="{2B50316E-6A15-406E-9CE0-E827100BAFBA}" type="presParOf" srcId="{953D035E-D01E-4EA3-9E03-272EBFF2E555}" destId="{804C92A4-F5D5-43FD-8C9E-2C94609DCE59}" srcOrd="0" destOrd="0" presId="urn:microsoft.com/office/officeart/2005/8/layout/hList7"/>
    <dgm:cxn modelId="{A413CC3A-3104-4224-A736-846F8C70F913}" type="presParOf" srcId="{953D035E-D01E-4EA3-9E03-272EBFF2E555}" destId="{FE5787BB-44A7-4113-B56D-30239154906F}" srcOrd="1" destOrd="0" presId="urn:microsoft.com/office/officeart/2005/8/layout/hList7"/>
    <dgm:cxn modelId="{5A8B16B9-FAA8-4F99-8F87-9CFC28FBDF00}" type="presParOf" srcId="{953D035E-D01E-4EA3-9E03-272EBFF2E555}" destId="{27A45A15-6461-49BB-A7CC-11FCFC3D2B47}" srcOrd="2" destOrd="0" presId="urn:microsoft.com/office/officeart/2005/8/layout/hList7"/>
    <dgm:cxn modelId="{7893EB48-9537-4D58-BBCE-91666CAF1D82}" type="presParOf" srcId="{953D035E-D01E-4EA3-9E03-272EBFF2E555}" destId="{CB17E35A-611C-44FE-B048-9B8FFF7F28F7}" srcOrd="3" destOrd="0" presId="urn:microsoft.com/office/officeart/2005/8/layout/hList7"/>
    <dgm:cxn modelId="{B5D33A13-3423-4D30-A8A6-AA889246C318}" type="presParOf" srcId="{927C7412-44E8-4170-BA48-90A6E5FFDFAE}" destId="{E898C9E9-8FCC-4368-9C15-18CD707A8322}" srcOrd="1" destOrd="0" presId="urn:microsoft.com/office/officeart/2005/8/layout/hList7"/>
    <dgm:cxn modelId="{1CB45855-8D43-4994-9143-8C5B5839907F}" type="presParOf" srcId="{927C7412-44E8-4170-BA48-90A6E5FFDFAE}" destId="{B217B73F-CD97-44C9-9475-A3E4AAC880CA}" srcOrd="2" destOrd="0" presId="urn:microsoft.com/office/officeart/2005/8/layout/hList7"/>
    <dgm:cxn modelId="{12CF41C7-D4B1-47CC-9DD6-CE9743F3567D}" type="presParOf" srcId="{B217B73F-CD97-44C9-9475-A3E4AAC880CA}" destId="{6FDBE227-B7EC-4491-8189-6FED82D27370}" srcOrd="0" destOrd="0" presId="urn:microsoft.com/office/officeart/2005/8/layout/hList7"/>
    <dgm:cxn modelId="{996B55D8-9019-42BE-88AC-FDB617125B69}" type="presParOf" srcId="{B217B73F-CD97-44C9-9475-A3E4AAC880CA}" destId="{852E5E78-5D48-49DC-9181-D62166D92277}" srcOrd="1" destOrd="0" presId="urn:microsoft.com/office/officeart/2005/8/layout/hList7"/>
    <dgm:cxn modelId="{5C03005B-D7D1-4A5E-9A45-2EAF8B4903A7}" type="presParOf" srcId="{B217B73F-CD97-44C9-9475-A3E4AAC880CA}" destId="{CB091FA6-A3F8-47C5-8B3F-B74A70C7B970}" srcOrd="2" destOrd="0" presId="urn:microsoft.com/office/officeart/2005/8/layout/hList7"/>
    <dgm:cxn modelId="{D17F2D44-8507-47D8-9F87-93B19123075C}" type="presParOf" srcId="{B217B73F-CD97-44C9-9475-A3E4AAC880CA}" destId="{17E8B7CC-A13E-4906-A504-9438E690F424}" srcOrd="3" destOrd="0" presId="urn:microsoft.com/office/officeart/2005/8/layout/hList7"/>
    <dgm:cxn modelId="{953B92FE-201F-4DA8-B17D-C86D5E7E3A1F}" type="presParOf" srcId="{927C7412-44E8-4170-BA48-90A6E5FFDFAE}" destId="{30402B5F-1181-42DF-805C-54909FF323F3}" srcOrd="3" destOrd="0" presId="urn:microsoft.com/office/officeart/2005/8/layout/hList7"/>
    <dgm:cxn modelId="{4DFC0C63-B662-4110-8708-B7632A616EB6}" type="presParOf" srcId="{927C7412-44E8-4170-BA48-90A6E5FFDFAE}" destId="{3016BD3C-E564-4ADF-8D74-80E882C1A481}" srcOrd="4" destOrd="0" presId="urn:microsoft.com/office/officeart/2005/8/layout/hList7"/>
    <dgm:cxn modelId="{87DC4416-F188-4CA3-87A1-3002C7E43FF6}" type="presParOf" srcId="{3016BD3C-E564-4ADF-8D74-80E882C1A481}" destId="{A4ADF617-DD9E-4154-9BC9-FA6CE7C4F1A7}" srcOrd="0" destOrd="0" presId="urn:microsoft.com/office/officeart/2005/8/layout/hList7"/>
    <dgm:cxn modelId="{FBD5370E-3E8D-4D0F-84B7-7F8F01605AC8}" type="presParOf" srcId="{3016BD3C-E564-4ADF-8D74-80E882C1A481}" destId="{DEAF24DC-1C49-4CD8-BB8D-B6CB1451B300}" srcOrd="1" destOrd="0" presId="urn:microsoft.com/office/officeart/2005/8/layout/hList7"/>
    <dgm:cxn modelId="{9A5800F1-EB7B-42B9-9A90-2A94E6ABD471}" type="presParOf" srcId="{3016BD3C-E564-4ADF-8D74-80E882C1A481}" destId="{827BF766-239B-4344-9EA5-BB725483481A}" srcOrd="2" destOrd="0" presId="urn:microsoft.com/office/officeart/2005/8/layout/hList7"/>
    <dgm:cxn modelId="{1E3B9450-2630-4956-9A9D-CDDF9305566D}" type="presParOf" srcId="{3016BD3C-E564-4ADF-8D74-80E882C1A481}" destId="{3DF78C4E-6189-4746-BD79-5B2C43AF1366}" srcOrd="3" destOrd="0" presId="urn:microsoft.com/office/officeart/2005/8/layout/hList7"/>
    <dgm:cxn modelId="{E87C94FD-9744-4267-BDDB-B3337037E484}" type="presParOf" srcId="{927C7412-44E8-4170-BA48-90A6E5FFDFAE}" destId="{65662A4E-624A-4A6E-8ED3-9F52027A2B58}" srcOrd="5" destOrd="0" presId="urn:microsoft.com/office/officeart/2005/8/layout/hList7"/>
    <dgm:cxn modelId="{5BB73A00-6ADF-4105-A013-9C3D02C0F6EA}" type="presParOf" srcId="{927C7412-44E8-4170-BA48-90A6E5FFDFAE}" destId="{C12AE015-178C-4374-BFCD-9F162E19ED78}" srcOrd="6" destOrd="0" presId="urn:microsoft.com/office/officeart/2005/8/layout/hList7"/>
    <dgm:cxn modelId="{44E3AF96-5481-44B3-9CCD-1F1F8B1F41A8}" type="presParOf" srcId="{C12AE015-178C-4374-BFCD-9F162E19ED78}" destId="{A2973EB7-E069-4E68-986F-2C6DC8832777}" srcOrd="0" destOrd="0" presId="urn:microsoft.com/office/officeart/2005/8/layout/hList7"/>
    <dgm:cxn modelId="{1B670AE1-01E0-4E11-9C21-1924004F0349}" type="presParOf" srcId="{C12AE015-178C-4374-BFCD-9F162E19ED78}" destId="{E4B6D054-2699-4936-A097-24243A6233AC}" srcOrd="1" destOrd="0" presId="urn:microsoft.com/office/officeart/2005/8/layout/hList7"/>
    <dgm:cxn modelId="{43B52B66-A487-45F0-A8C5-0D3C1EF38490}" type="presParOf" srcId="{C12AE015-178C-4374-BFCD-9F162E19ED78}" destId="{BBB4C4C6-2D97-4C35-BD79-F4B9B5413DFE}" srcOrd="2" destOrd="0" presId="urn:microsoft.com/office/officeart/2005/8/layout/hList7"/>
    <dgm:cxn modelId="{34AA6453-45BC-4356-83CA-DAD786D98897}" type="presParOf" srcId="{C12AE015-178C-4374-BFCD-9F162E19ED78}" destId="{BE15D591-2A07-40E5-B1DB-8C18424F8783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09E57C3-0B23-4E39-B854-55044E9304DC}" type="doc">
      <dgm:prSet loTypeId="urn:microsoft.com/office/officeart/2008/layout/AlternatingPictureBlock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441D418-25A4-4B01-BCC4-EE9EB2E1CF3F}">
      <dgm:prSet phldrT="[Text]" custT="1"/>
      <dgm:spPr>
        <a:solidFill>
          <a:schemeClr val="bg2">
            <a:lumMod val="25000"/>
          </a:schemeClr>
        </a:solid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algn="r"/>
          <a:r>
            <a:rPr lang="en-US" sz="2000" dirty="0"/>
            <a:t>Mr. Mayank Rai</a:t>
          </a:r>
          <a:br>
            <a:rPr lang="en-US" sz="2000" dirty="0"/>
          </a:br>
          <a:r>
            <a:rPr lang="en-US" sz="2000" dirty="0"/>
            <a:t> </a:t>
          </a:r>
          <a:r>
            <a:rPr lang="en-US" sz="1400" dirty="0"/>
            <a:t>(Web scraping, Pre-processing, </a:t>
          </a:r>
          <a:br>
            <a:rPr lang="en-US" sz="1400" dirty="0"/>
          </a:br>
          <a:r>
            <a:rPr lang="en-US" sz="1400" dirty="0"/>
            <a:t>Model Building, Model Testing, </a:t>
          </a:r>
          <a:br>
            <a:rPr lang="en-US" sz="1400" dirty="0"/>
          </a:br>
          <a:r>
            <a:rPr lang="en-US" sz="1400" dirty="0"/>
            <a:t>Web page designing)</a:t>
          </a:r>
          <a:endParaRPr lang="en-IN" sz="1400" dirty="0"/>
        </a:p>
      </dgm:t>
    </dgm:pt>
    <dgm:pt modelId="{1E6DC30E-E55C-4666-96C8-FFE8A099414B}" type="parTrans" cxnId="{60D14074-01C3-4C6F-A4D9-FBD0EC31ADA8}">
      <dgm:prSet/>
      <dgm:spPr/>
      <dgm:t>
        <a:bodyPr/>
        <a:lstStyle/>
        <a:p>
          <a:endParaRPr lang="en-IN"/>
        </a:p>
      </dgm:t>
    </dgm:pt>
    <dgm:pt modelId="{8624269C-E47F-4ACE-A63C-5E545E116CDC}" type="sibTrans" cxnId="{60D14074-01C3-4C6F-A4D9-FBD0EC31ADA8}">
      <dgm:prSet/>
      <dgm:spPr/>
      <dgm:t>
        <a:bodyPr/>
        <a:lstStyle/>
        <a:p>
          <a:endParaRPr lang="en-IN"/>
        </a:p>
      </dgm:t>
    </dgm:pt>
    <dgm:pt modelId="{BEB6FEFB-45C1-4019-B68E-A64E1C396BEB}">
      <dgm:prSet phldrT="[Text]" custT="1"/>
      <dgm:spPr>
        <a:solidFill>
          <a:schemeClr val="bg2">
            <a:lumMod val="25000"/>
          </a:schemeClr>
        </a:solid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algn="r"/>
          <a:r>
            <a:rPr lang="en-US" sz="2000" dirty="0"/>
            <a:t>Ms. Kanika Kamra</a:t>
          </a:r>
          <a:br>
            <a:rPr lang="en-US" sz="2000" dirty="0"/>
          </a:br>
          <a:r>
            <a:rPr lang="en-US" sz="2000" dirty="0"/>
            <a:t>      </a:t>
          </a:r>
          <a:r>
            <a:rPr lang="en-US" sz="1400" dirty="0"/>
            <a:t>(Model Integration, Model Testing, </a:t>
          </a:r>
          <a:br>
            <a:rPr lang="en-US" sz="1400" dirty="0"/>
          </a:br>
          <a:r>
            <a:rPr lang="en-US" sz="1400" dirty="0"/>
            <a:t>Google cloud deployment, Presentation)</a:t>
          </a:r>
          <a:endParaRPr lang="en-IN" sz="1400" dirty="0"/>
        </a:p>
      </dgm:t>
    </dgm:pt>
    <dgm:pt modelId="{21C41307-C7E5-4F39-8063-3A61E5B7FF59}" type="parTrans" cxnId="{688374FC-82C9-432B-BE56-0E9EF9C53C97}">
      <dgm:prSet/>
      <dgm:spPr/>
      <dgm:t>
        <a:bodyPr/>
        <a:lstStyle/>
        <a:p>
          <a:endParaRPr lang="en-IN"/>
        </a:p>
      </dgm:t>
    </dgm:pt>
    <dgm:pt modelId="{193DAC86-AB38-4CCE-8882-D43A799DF8E4}" type="sibTrans" cxnId="{688374FC-82C9-432B-BE56-0E9EF9C53C97}">
      <dgm:prSet/>
      <dgm:spPr/>
      <dgm:t>
        <a:bodyPr/>
        <a:lstStyle/>
        <a:p>
          <a:endParaRPr lang="en-IN"/>
        </a:p>
      </dgm:t>
    </dgm:pt>
    <dgm:pt modelId="{4F5E69E4-AA10-429A-B0BE-FE5F5DA97207}">
      <dgm:prSet phldrT="[Text]" custT="1"/>
      <dgm:spPr>
        <a:solidFill>
          <a:schemeClr val="bg2">
            <a:lumMod val="25000"/>
          </a:schemeClr>
        </a:solidFill>
        <a:ln w="12700" cap="flat" cmpd="sng" algn="ctr">
          <a:noFill/>
          <a:prstDash val="solid"/>
          <a:miter lim="800000"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prstClr val="white"/>
              </a:solidFill>
              <a:latin typeface="+mn-lt"/>
              <a:ea typeface="+mn-ea"/>
              <a:cs typeface="+mn-cs"/>
            </a:rPr>
            <a:t>Mr. Sachin Kumar Rai</a:t>
          </a:r>
          <a:br>
            <a:rPr lang="en-US" sz="20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en-US" sz="1400" kern="1200" dirty="0">
              <a:solidFill>
                <a:prstClr val="white"/>
              </a:solidFill>
              <a:latin typeface="+mn-lt"/>
              <a:ea typeface="+mn-ea"/>
              <a:cs typeface="+mn-cs"/>
            </a:rPr>
            <a:t> (Web scraping, Model Integration, </a:t>
          </a:r>
          <a:br>
            <a:rPr lang="en-US" sz="1400" kern="1200" dirty="0">
              <a:solidFill>
                <a:prstClr val="white"/>
              </a:solidFill>
              <a:latin typeface="+mn-lt"/>
              <a:ea typeface="+mn-ea"/>
              <a:cs typeface="+mn-cs"/>
            </a:rPr>
          </a:br>
          <a:r>
            <a:rPr lang="en-US" sz="1400" kern="1200" dirty="0">
              <a:solidFill>
                <a:prstClr val="white"/>
              </a:solidFill>
              <a:latin typeface="+mn-lt"/>
              <a:ea typeface="+mn-ea"/>
              <a:cs typeface="+mn-cs"/>
            </a:rPr>
            <a:t>Model testing, Web page designing</a:t>
          </a:r>
          <a:r>
            <a:rPr lang="en-US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) </a:t>
          </a:r>
          <a:endParaRPr lang="en-IN" sz="1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33249375-3C12-4B17-88FE-2BF0540952E0}" type="parTrans" cxnId="{3D38ED82-8694-4111-8F97-E8BAB2F09C99}">
      <dgm:prSet/>
      <dgm:spPr/>
      <dgm:t>
        <a:bodyPr/>
        <a:lstStyle/>
        <a:p>
          <a:endParaRPr lang="en-IN"/>
        </a:p>
      </dgm:t>
    </dgm:pt>
    <dgm:pt modelId="{F9320E68-9560-486E-BDCA-4835E92FC869}" type="sibTrans" cxnId="{3D38ED82-8694-4111-8F97-E8BAB2F09C99}">
      <dgm:prSet/>
      <dgm:spPr/>
      <dgm:t>
        <a:bodyPr/>
        <a:lstStyle/>
        <a:p>
          <a:endParaRPr lang="en-IN"/>
        </a:p>
      </dgm:t>
    </dgm:pt>
    <dgm:pt modelId="{19F27CAA-3406-4170-8054-D056EE1CA14A}">
      <dgm:prSet phldrT="[Text]" custT="1"/>
      <dgm:spPr>
        <a:solidFill>
          <a:schemeClr val="bg2">
            <a:lumMod val="25000"/>
          </a:schemeClr>
        </a:solid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algn="r"/>
          <a:r>
            <a:rPr lang="en-US" sz="2000" dirty="0"/>
            <a:t>Mr. Dharmendra Kumar</a:t>
          </a:r>
          <a:br>
            <a:rPr lang="en-US" sz="2000" dirty="0"/>
          </a:br>
          <a:r>
            <a:rPr lang="en-US" sz="2000" dirty="0"/>
            <a:t> </a:t>
          </a:r>
          <a:r>
            <a:rPr lang="en-US" sz="1400" dirty="0"/>
            <a:t> (Web scraping, Google cloud deployment,</a:t>
          </a:r>
          <a:br>
            <a:rPr lang="en-US" sz="1400" dirty="0"/>
          </a:br>
          <a:r>
            <a:rPr lang="en-US" sz="1400" dirty="0"/>
            <a:t>Debugging &amp; Model Testing, Presentation) </a:t>
          </a:r>
          <a:endParaRPr lang="en-IN" sz="1400" dirty="0"/>
        </a:p>
      </dgm:t>
    </dgm:pt>
    <dgm:pt modelId="{38DFF316-7AC3-48C7-8CFA-77DC8B164E3E}" type="sibTrans" cxnId="{744BF856-C97D-4EFA-AFFC-D66DE7B0602C}">
      <dgm:prSet/>
      <dgm:spPr/>
      <dgm:t>
        <a:bodyPr/>
        <a:lstStyle/>
        <a:p>
          <a:endParaRPr lang="en-IN"/>
        </a:p>
      </dgm:t>
    </dgm:pt>
    <dgm:pt modelId="{543BF911-5ED8-4E70-92D8-7FA4FE09FF5D}" type="parTrans" cxnId="{744BF856-C97D-4EFA-AFFC-D66DE7B0602C}">
      <dgm:prSet/>
      <dgm:spPr/>
      <dgm:t>
        <a:bodyPr/>
        <a:lstStyle/>
        <a:p>
          <a:endParaRPr lang="en-IN"/>
        </a:p>
      </dgm:t>
    </dgm:pt>
    <dgm:pt modelId="{737BCEBA-92B3-4A40-9ED3-D17D7C43ABB4}" type="pres">
      <dgm:prSet presAssocID="{D09E57C3-0B23-4E39-B854-55044E9304DC}" presName="linearFlow" presStyleCnt="0">
        <dgm:presLayoutVars>
          <dgm:dir/>
          <dgm:resizeHandles val="exact"/>
        </dgm:presLayoutVars>
      </dgm:prSet>
      <dgm:spPr/>
    </dgm:pt>
    <dgm:pt modelId="{FD6C3C81-0FDC-464D-8490-BDCC2679FDF4}" type="pres">
      <dgm:prSet presAssocID="{C441D418-25A4-4B01-BCC4-EE9EB2E1CF3F}" presName="comp" presStyleCnt="0"/>
      <dgm:spPr/>
    </dgm:pt>
    <dgm:pt modelId="{9197E761-C0CC-4AF4-A969-3A15D0298FF5}" type="pres">
      <dgm:prSet presAssocID="{C441D418-25A4-4B01-BCC4-EE9EB2E1CF3F}" presName="rect2" presStyleLbl="node1" presStyleIdx="0" presStyleCnt="4" custScaleX="222494">
        <dgm:presLayoutVars>
          <dgm:bulletEnabled val="1"/>
        </dgm:presLayoutVars>
      </dgm:prSet>
      <dgm:spPr/>
    </dgm:pt>
    <dgm:pt modelId="{2920F321-8827-47E9-B12D-93A836739217}" type="pres">
      <dgm:prSet presAssocID="{C441D418-25A4-4B01-BCC4-EE9EB2E1CF3F}" presName="rect1" presStyleLbl="lnNode1" presStyleIdx="0" presStyleCnt="4" custScaleX="72121" custScaleY="98931" custLinFactNeighborX="-9857" custLinFactNeighborY="-794"/>
      <dgm:spPr/>
    </dgm:pt>
    <dgm:pt modelId="{5D778046-6E28-4D02-9EF4-FB6EC2D618F2}" type="pres">
      <dgm:prSet presAssocID="{8624269C-E47F-4ACE-A63C-5E545E116CDC}" presName="sibTrans" presStyleCnt="0"/>
      <dgm:spPr/>
    </dgm:pt>
    <dgm:pt modelId="{8090F0A3-7438-4F28-A1CB-99519DDC2421}" type="pres">
      <dgm:prSet presAssocID="{BEB6FEFB-45C1-4019-B68E-A64E1C396BEB}" presName="comp" presStyleCnt="0"/>
      <dgm:spPr/>
    </dgm:pt>
    <dgm:pt modelId="{89241BEF-34EA-4580-AD6A-F0A9D7B6DB69}" type="pres">
      <dgm:prSet presAssocID="{BEB6FEFB-45C1-4019-B68E-A64E1C396BEB}" presName="rect2" presStyleLbl="node1" presStyleIdx="1" presStyleCnt="4" custScaleX="220990">
        <dgm:presLayoutVars>
          <dgm:bulletEnabled val="1"/>
        </dgm:presLayoutVars>
      </dgm:prSet>
      <dgm:spPr/>
    </dgm:pt>
    <dgm:pt modelId="{1CC9BED1-2FF7-4A73-9213-3DB26D0D31B5}" type="pres">
      <dgm:prSet presAssocID="{BEB6FEFB-45C1-4019-B68E-A64E1C396BEB}" presName="rect1" presStyleLbl="lnNode1" presStyleIdx="1" presStyleCnt="4" custScaleX="102299" custScaleY="98062" custLinFactX="-167118" custLinFactNeighborX="-200000" custLinFactNeighborY="-2301"/>
      <dgm:spPr>
        <a:blipFill rotWithShape="1">
          <a:blip xmlns:r="http://schemas.openxmlformats.org/officeDocument/2006/relationships" r:embed="rId1"/>
          <a:srcRect/>
          <a:stretch>
            <a:fillRect l="-6000" r="-6000"/>
          </a:stretch>
        </a:blipFill>
      </dgm:spPr>
    </dgm:pt>
    <dgm:pt modelId="{164E1498-6B1A-40AC-A5B5-B416E8E38C95}" type="pres">
      <dgm:prSet presAssocID="{193DAC86-AB38-4CCE-8882-D43A799DF8E4}" presName="sibTrans" presStyleCnt="0"/>
      <dgm:spPr/>
    </dgm:pt>
    <dgm:pt modelId="{660843BE-FB6E-4A22-A472-9FA2D26FE96F}" type="pres">
      <dgm:prSet presAssocID="{4F5E69E4-AA10-429A-B0BE-FE5F5DA97207}" presName="comp" presStyleCnt="0"/>
      <dgm:spPr/>
    </dgm:pt>
    <dgm:pt modelId="{132DF42E-0E23-47FA-BC37-933452FBFC94}" type="pres">
      <dgm:prSet presAssocID="{4F5E69E4-AA10-429A-B0BE-FE5F5DA97207}" presName="rect2" presStyleLbl="node1" presStyleIdx="2" presStyleCnt="4" custScaleX="220990" custLinFactNeighborY="3663">
        <dgm:presLayoutVars>
          <dgm:bulletEnabled val="1"/>
        </dgm:presLayoutVars>
      </dgm:prSet>
      <dgm:spPr>
        <a:xfrm>
          <a:off x="4281333" y="2687127"/>
          <a:ext cx="2547049" cy="1151989"/>
        </a:xfrm>
        <a:prstGeom prst="rect">
          <a:avLst/>
        </a:prstGeom>
      </dgm:spPr>
    </dgm:pt>
    <dgm:pt modelId="{5F37E04C-1160-497B-8D85-13837EB93ED9}" type="pres">
      <dgm:prSet presAssocID="{4F5E69E4-AA10-429A-B0BE-FE5F5DA97207}" presName="rect1" presStyleLbl="lnNode1" presStyleIdx="2" presStyleCnt="4" custScaleX="106430" custLinFactNeighborX="-21202" custLinFactNeighborY="4884"/>
      <dgm:spPr>
        <a:blipFill rotWithShape="1">
          <a:blip xmlns:r="http://schemas.openxmlformats.org/officeDocument/2006/relationships" r:embed="rId2"/>
          <a:srcRect/>
          <a:stretch>
            <a:fillRect t="-3000" b="-3000"/>
          </a:stretch>
        </a:blipFill>
      </dgm:spPr>
    </dgm:pt>
    <dgm:pt modelId="{57F1D2E2-A861-439D-97DD-080B4BC2292A}" type="pres">
      <dgm:prSet presAssocID="{F9320E68-9560-486E-BDCA-4835E92FC869}" presName="sibTrans" presStyleCnt="0"/>
      <dgm:spPr/>
    </dgm:pt>
    <dgm:pt modelId="{06186404-454C-4BB8-A76D-BBE80D882763}" type="pres">
      <dgm:prSet presAssocID="{19F27CAA-3406-4170-8054-D056EE1CA14A}" presName="comp" presStyleCnt="0"/>
      <dgm:spPr/>
    </dgm:pt>
    <dgm:pt modelId="{76C04E79-62E0-4E39-87C9-70766D6554EF}" type="pres">
      <dgm:prSet presAssocID="{19F27CAA-3406-4170-8054-D056EE1CA14A}" presName="rect2" presStyleLbl="node1" presStyleIdx="3" presStyleCnt="4" custScaleX="219564">
        <dgm:presLayoutVars>
          <dgm:bulletEnabled val="1"/>
        </dgm:presLayoutVars>
      </dgm:prSet>
      <dgm:spPr/>
    </dgm:pt>
    <dgm:pt modelId="{E13C63AC-6C5B-4F74-B372-C88C8A46598F}" type="pres">
      <dgm:prSet presAssocID="{19F27CAA-3406-4170-8054-D056EE1CA14A}" presName="rect1" presStyleLbl="lnNode1" presStyleIdx="3" presStyleCnt="4" custScaleX="102497" custScaleY="99278" custLinFactX="-167190" custLinFactNeighborX="-200000" custLinFactNeighborY="260"/>
      <dgm:spPr>
        <a:blipFill rotWithShape="1">
          <a:blip xmlns:r="http://schemas.openxmlformats.org/officeDocument/2006/relationships" r:embed="rId3"/>
          <a:srcRect/>
          <a:stretch>
            <a:fillRect t="-3000" b="-3000"/>
          </a:stretch>
        </a:blipFill>
      </dgm:spPr>
    </dgm:pt>
  </dgm:ptLst>
  <dgm:cxnLst>
    <dgm:cxn modelId="{60D14074-01C3-4C6F-A4D9-FBD0EC31ADA8}" srcId="{D09E57C3-0B23-4E39-B854-55044E9304DC}" destId="{C441D418-25A4-4B01-BCC4-EE9EB2E1CF3F}" srcOrd="0" destOrd="0" parTransId="{1E6DC30E-E55C-4666-96C8-FFE8A099414B}" sibTransId="{8624269C-E47F-4ACE-A63C-5E545E116CDC}"/>
    <dgm:cxn modelId="{744BF856-C97D-4EFA-AFFC-D66DE7B0602C}" srcId="{D09E57C3-0B23-4E39-B854-55044E9304DC}" destId="{19F27CAA-3406-4170-8054-D056EE1CA14A}" srcOrd="3" destOrd="0" parTransId="{543BF911-5ED8-4E70-92D8-7FA4FE09FF5D}" sibTransId="{38DFF316-7AC3-48C7-8CFA-77DC8B164E3E}"/>
    <dgm:cxn modelId="{3D38ED82-8694-4111-8F97-E8BAB2F09C99}" srcId="{D09E57C3-0B23-4E39-B854-55044E9304DC}" destId="{4F5E69E4-AA10-429A-B0BE-FE5F5DA97207}" srcOrd="2" destOrd="0" parTransId="{33249375-3C12-4B17-88FE-2BF0540952E0}" sibTransId="{F9320E68-9560-486E-BDCA-4835E92FC869}"/>
    <dgm:cxn modelId="{B5D2228C-2BD9-4290-8010-402AB9005E09}" type="presOf" srcId="{D09E57C3-0B23-4E39-B854-55044E9304DC}" destId="{737BCEBA-92B3-4A40-9ED3-D17D7C43ABB4}" srcOrd="0" destOrd="0" presId="urn:microsoft.com/office/officeart/2008/layout/AlternatingPictureBlocks"/>
    <dgm:cxn modelId="{016D04A4-B428-4179-8941-71492B19C257}" type="presOf" srcId="{C441D418-25A4-4B01-BCC4-EE9EB2E1CF3F}" destId="{9197E761-C0CC-4AF4-A969-3A15D0298FF5}" srcOrd="0" destOrd="0" presId="urn:microsoft.com/office/officeart/2008/layout/AlternatingPictureBlocks"/>
    <dgm:cxn modelId="{99609FB1-617F-4623-A414-6DEBB9DC2AFF}" type="presOf" srcId="{BEB6FEFB-45C1-4019-B68E-A64E1C396BEB}" destId="{89241BEF-34EA-4580-AD6A-F0A9D7B6DB69}" srcOrd="0" destOrd="0" presId="urn:microsoft.com/office/officeart/2008/layout/AlternatingPictureBlocks"/>
    <dgm:cxn modelId="{2020D9B1-660F-45D0-9810-AE4210190118}" type="presOf" srcId="{19F27CAA-3406-4170-8054-D056EE1CA14A}" destId="{76C04E79-62E0-4E39-87C9-70766D6554EF}" srcOrd="0" destOrd="0" presId="urn:microsoft.com/office/officeart/2008/layout/AlternatingPictureBlocks"/>
    <dgm:cxn modelId="{ECDDC4DF-F95B-49FD-B685-4626EC05CB5D}" type="presOf" srcId="{4F5E69E4-AA10-429A-B0BE-FE5F5DA97207}" destId="{132DF42E-0E23-47FA-BC37-933452FBFC94}" srcOrd="0" destOrd="0" presId="urn:microsoft.com/office/officeart/2008/layout/AlternatingPictureBlocks"/>
    <dgm:cxn modelId="{688374FC-82C9-432B-BE56-0E9EF9C53C97}" srcId="{D09E57C3-0B23-4E39-B854-55044E9304DC}" destId="{BEB6FEFB-45C1-4019-B68E-A64E1C396BEB}" srcOrd="1" destOrd="0" parTransId="{21C41307-C7E5-4F39-8063-3A61E5B7FF59}" sibTransId="{193DAC86-AB38-4CCE-8882-D43A799DF8E4}"/>
    <dgm:cxn modelId="{3834EEC3-D2D0-44A2-AD11-573CCD6AC1B3}" type="presParOf" srcId="{737BCEBA-92B3-4A40-9ED3-D17D7C43ABB4}" destId="{FD6C3C81-0FDC-464D-8490-BDCC2679FDF4}" srcOrd="0" destOrd="0" presId="urn:microsoft.com/office/officeart/2008/layout/AlternatingPictureBlocks"/>
    <dgm:cxn modelId="{F22F9899-F45C-4615-B6C3-22B4C684D07D}" type="presParOf" srcId="{FD6C3C81-0FDC-464D-8490-BDCC2679FDF4}" destId="{9197E761-C0CC-4AF4-A969-3A15D0298FF5}" srcOrd="0" destOrd="0" presId="urn:microsoft.com/office/officeart/2008/layout/AlternatingPictureBlocks"/>
    <dgm:cxn modelId="{517BDF74-3102-4E25-9F51-25DDC5F530AF}" type="presParOf" srcId="{FD6C3C81-0FDC-464D-8490-BDCC2679FDF4}" destId="{2920F321-8827-47E9-B12D-93A836739217}" srcOrd="1" destOrd="0" presId="urn:microsoft.com/office/officeart/2008/layout/AlternatingPictureBlocks"/>
    <dgm:cxn modelId="{D071D8C0-C7BE-45C7-9396-1FBB98C13370}" type="presParOf" srcId="{737BCEBA-92B3-4A40-9ED3-D17D7C43ABB4}" destId="{5D778046-6E28-4D02-9EF4-FB6EC2D618F2}" srcOrd="1" destOrd="0" presId="urn:microsoft.com/office/officeart/2008/layout/AlternatingPictureBlocks"/>
    <dgm:cxn modelId="{78F2A0F8-DB5C-4271-BBF2-685A8DED36EC}" type="presParOf" srcId="{737BCEBA-92B3-4A40-9ED3-D17D7C43ABB4}" destId="{8090F0A3-7438-4F28-A1CB-99519DDC2421}" srcOrd="2" destOrd="0" presId="urn:microsoft.com/office/officeart/2008/layout/AlternatingPictureBlocks"/>
    <dgm:cxn modelId="{79D60F7E-1A62-4789-B248-9ECA33B686D9}" type="presParOf" srcId="{8090F0A3-7438-4F28-A1CB-99519DDC2421}" destId="{89241BEF-34EA-4580-AD6A-F0A9D7B6DB69}" srcOrd="0" destOrd="0" presId="urn:microsoft.com/office/officeart/2008/layout/AlternatingPictureBlocks"/>
    <dgm:cxn modelId="{8EFA1499-BC04-45CF-AE70-9F9897BA2465}" type="presParOf" srcId="{8090F0A3-7438-4F28-A1CB-99519DDC2421}" destId="{1CC9BED1-2FF7-4A73-9213-3DB26D0D31B5}" srcOrd="1" destOrd="0" presId="urn:microsoft.com/office/officeart/2008/layout/AlternatingPictureBlocks"/>
    <dgm:cxn modelId="{036462F5-0067-4258-921E-A2E3C20CF0C4}" type="presParOf" srcId="{737BCEBA-92B3-4A40-9ED3-D17D7C43ABB4}" destId="{164E1498-6B1A-40AC-A5B5-B416E8E38C95}" srcOrd="3" destOrd="0" presId="urn:microsoft.com/office/officeart/2008/layout/AlternatingPictureBlocks"/>
    <dgm:cxn modelId="{6A484377-1F0F-4645-8AF0-DB76E1F820E1}" type="presParOf" srcId="{737BCEBA-92B3-4A40-9ED3-D17D7C43ABB4}" destId="{660843BE-FB6E-4A22-A472-9FA2D26FE96F}" srcOrd="4" destOrd="0" presId="urn:microsoft.com/office/officeart/2008/layout/AlternatingPictureBlocks"/>
    <dgm:cxn modelId="{E648F9CC-1B85-4A78-9E4C-861B3ECD87AC}" type="presParOf" srcId="{660843BE-FB6E-4A22-A472-9FA2D26FE96F}" destId="{132DF42E-0E23-47FA-BC37-933452FBFC94}" srcOrd="0" destOrd="0" presId="urn:microsoft.com/office/officeart/2008/layout/AlternatingPictureBlocks"/>
    <dgm:cxn modelId="{C2996ECD-9F95-42B3-BE38-5282103A90E1}" type="presParOf" srcId="{660843BE-FB6E-4A22-A472-9FA2D26FE96F}" destId="{5F37E04C-1160-497B-8D85-13837EB93ED9}" srcOrd="1" destOrd="0" presId="urn:microsoft.com/office/officeart/2008/layout/AlternatingPictureBlocks"/>
    <dgm:cxn modelId="{FA8D0A53-25AF-4496-91D5-C30859ECB059}" type="presParOf" srcId="{737BCEBA-92B3-4A40-9ED3-D17D7C43ABB4}" destId="{57F1D2E2-A861-439D-97DD-080B4BC2292A}" srcOrd="5" destOrd="0" presId="urn:microsoft.com/office/officeart/2008/layout/AlternatingPictureBlocks"/>
    <dgm:cxn modelId="{77690F1D-44D7-430E-9BF5-8B5BE7758B5A}" type="presParOf" srcId="{737BCEBA-92B3-4A40-9ED3-D17D7C43ABB4}" destId="{06186404-454C-4BB8-A76D-BBE80D882763}" srcOrd="6" destOrd="0" presId="urn:microsoft.com/office/officeart/2008/layout/AlternatingPictureBlocks"/>
    <dgm:cxn modelId="{16D51064-1F21-42A8-9247-29968C4F8AC5}" type="presParOf" srcId="{06186404-454C-4BB8-A76D-BBE80D882763}" destId="{76C04E79-62E0-4E39-87C9-70766D6554EF}" srcOrd="0" destOrd="0" presId="urn:microsoft.com/office/officeart/2008/layout/AlternatingPictureBlocks"/>
    <dgm:cxn modelId="{03BCD8EE-6447-41BB-BB6F-F2CB504532E9}" type="presParOf" srcId="{06186404-454C-4BB8-A76D-BBE80D882763}" destId="{E13C63AC-6C5B-4F74-B372-C88C8A46598F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EAB152D-06D4-44CE-88F4-DE37721EB1B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4D108A0-4BE3-483E-8238-D708C8540CFB}">
      <dgm:prSet custT="1"/>
      <dgm:spPr>
        <a:solidFill>
          <a:srgbClr val="002060"/>
        </a:solidFill>
      </dgm:spPr>
      <dgm:t>
        <a:bodyPr/>
        <a:lstStyle/>
        <a:p>
          <a:r>
            <a:rPr lang="en-US" sz="1800" b="1" dirty="0">
              <a:latin typeface="Segoe UI Semibold" panose="020B0702040204020203" pitchFamily="34" charset="0"/>
              <a:cs typeface="Segoe UI Semibold" panose="020B0702040204020203" pitchFamily="34" charset="0"/>
            </a:rPr>
            <a:t>The Main Objectives of This Project Are:</a:t>
          </a:r>
          <a:endParaRPr lang="en-IN" sz="1800" b="1" dirty="0"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A7A593F7-98E0-4903-A794-48760BE5CE26}" type="parTrans" cxnId="{34B1C9CA-B7D0-4F43-BFBF-31A1F26ECAD5}">
      <dgm:prSet/>
      <dgm:spPr/>
      <dgm:t>
        <a:bodyPr/>
        <a:lstStyle/>
        <a:p>
          <a:endParaRPr lang="en-IN"/>
        </a:p>
      </dgm:t>
    </dgm:pt>
    <dgm:pt modelId="{774C837F-6B3C-4A47-9212-A281F324F419}" type="sibTrans" cxnId="{34B1C9CA-B7D0-4F43-BFBF-31A1F26ECAD5}">
      <dgm:prSet/>
      <dgm:spPr/>
      <dgm:t>
        <a:bodyPr/>
        <a:lstStyle/>
        <a:p>
          <a:endParaRPr lang="en-IN"/>
        </a:p>
      </dgm:t>
    </dgm:pt>
    <dgm:pt modelId="{A4E76BA7-4B1F-49BE-ACD0-B721260C81F3}">
      <dgm:prSet custT="1"/>
      <dgm:spPr>
        <a:solidFill>
          <a:schemeClr val="tx2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>
            <a:lnSpc>
              <a:spcPct val="150000"/>
            </a:lnSpc>
          </a:pPr>
          <a:r>
            <a:rPr lang="en-IN" sz="1600" b="0" i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Understand the Importance of Nifty50</a:t>
          </a:r>
          <a:endParaRPr lang="en-IN" sz="1600" dirty="0">
            <a:solidFill>
              <a:schemeClr val="bg1"/>
            </a:solidFill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D7A99DEA-A89D-4C94-97B8-27804DCB68C4}" type="parTrans" cxnId="{3953C4CD-7F4B-4B5A-AFAB-13F0305D0555}">
      <dgm:prSet/>
      <dgm:spPr/>
      <dgm:t>
        <a:bodyPr/>
        <a:lstStyle/>
        <a:p>
          <a:endParaRPr lang="en-IN"/>
        </a:p>
      </dgm:t>
    </dgm:pt>
    <dgm:pt modelId="{7E0C32CD-94BD-456A-8B4C-3B78928E6E02}" type="sibTrans" cxnId="{3953C4CD-7F4B-4B5A-AFAB-13F0305D0555}">
      <dgm:prSet/>
      <dgm:spPr/>
      <dgm:t>
        <a:bodyPr/>
        <a:lstStyle/>
        <a:p>
          <a:endParaRPr lang="en-IN"/>
        </a:p>
      </dgm:t>
    </dgm:pt>
    <dgm:pt modelId="{424A2CCB-874A-4B85-9A02-A356616CFBB5}">
      <dgm:prSet custT="1"/>
      <dgm:spPr>
        <a:solidFill>
          <a:schemeClr val="tx2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>
            <a:lnSpc>
              <a:spcPct val="150000"/>
            </a:lnSpc>
          </a:pPr>
          <a:r>
            <a:rPr lang="en-IN" sz="1600" b="0" i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Describe Data Sources</a:t>
          </a:r>
          <a:endParaRPr lang="en-IN" sz="1600" dirty="0">
            <a:solidFill>
              <a:schemeClr val="bg1"/>
            </a:solidFill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B62A14C6-36F6-4DEB-BFC9-5E00B1EAE25D}" type="sibTrans" cxnId="{99B1E0AA-2EFC-4B16-B0D1-5D899DDA8D6D}">
      <dgm:prSet/>
      <dgm:spPr/>
      <dgm:t>
        <a:bodyPr/>
        <a:lstStyle/>
        <a:p>
          <a:endParaRPr lang="en-IN"/>
        </a:p>
      </dgm:t>
    </dgm:pt>
    <dgm:pt modelId="{DCD60CE6-FBCD-4D4C-9D46-7516E563D0C8}" type="parTrans" cxnId="{99B1E0AA-2EFC-4B16-B0D1-5D899DDA8D6D}">
      <dgm:prSet/>
      <dgm:spPr/>
      <dgm:t>
        <a:bodyPr/>
        <a:lstStyle/>
        <a:p>
          <a:endParaRPr lang="en-IN"/>
        </a:p>
      </dgm:t>
    </dgm:pt>
    <dgm:pt modelId="{962CD84F-349C-4E18-82F2-C217F05EE4E9}">
      <dgm:prSet custT="1"/>
      <dgm:spPr>
        <a:solidFill>
          <a:schemeClr val="tx2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>
            <a:lnSpc>
              <a:spcPct val="150000"/>
            </a:lnSpc>
          </a:pPr>
          <a:r>
            <a:rPr lang="en-IN" sz="1600" b="0" i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To Showcase Model Accuracy</a:t>
          </a:r>
          <a:endParaRPr lang="en-IN" sz="1600" dirty="0">
            <a:solidFill>
              <a:schemeClr val="bg1"/>
            </a:solidFill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583A52F7-F7B6-4107-9C70-C4E57650A9E6}" type="sibTrans" cxnId="{56F1E2A6-2D30-43C7-898A-AA15CDFAE930}">
      <dgm:prSet/>
      <dgm:spPr/>
      <dgm:t>
        <a:bodyPr/>
        <a:lstStyle/>
        <a:p>
          <a:endParaRPr lang="en-IN"/>
        </a:p>
      </dgm:t>
    </dgm:pt>
    <dgm:pt modelId="{513CB78C-2808-405E-9640-55B3F6414889}" type="parTrans" cxnId="{56F1E2A6-2D30-43C7-898A-AA15CDFAE930}">
      <dgm:prSet/>
      <dgm:spPr/>
      <dgm:t>
        <a:bodyPr/>
        <a:lstStyle/>
        <a:p>
          <a:endParaRPr lang="en-IN"/>
        </a:p>
      </dgm:t>
    </dgm:pt>
    <dgm:pt modelId="{58487A84-0767-4BD2-B50A-99040EA9A251}">
      <dgm:prSet custT="1"/>
      <dgm:spPr>
        <a:solidFill>
          <a:schemeClr val="tx2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>
            <a:lnSpc>
              <a:spcPct val="150000"/>
            </a:lnSpc>
          </a:pPr>
          <a:r>
            <a:rPr lang="en-IN" sz="1600" b="0" i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To Demonstrate Webpage Interface</a:t>
          </a:r>
          <a:endParaRPr lang="en-IN" sz="1600" dirty="0">
            <a:solidFill>
              <a:schemeClr val="bg1"/>
            </a:solidFill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70C297AF-98EA-49DC-8641-67CCB3E2ACD2}" type="sibTrans" cxnId="{1B3A4A26-5A40-4C75-9D76-1495DB93716C}">
      <dgm:prSet/>
      <dgm:spPr/>
      <dgm:t>
        <a:bodyPr/>
        <a:lstStyle/>
        <a:p>
          <a:endParaRPr lang="en-IN"/>
        </a:p>
      </dgm:t>
    </dgm:pt>
    <dgm:pt modelId="{DEADF06D-48A9-4A96-BFF0-01A164ECED35}" type="parTrans" cxnId="{1B3A4A26-5A40-4C75-9D76-1495DB93716C}">
      <dgm:prSet/>
      <dgm:spPr/>
      <dgm:t>
        <a:bodyPr/>
        <a:lstStyle/>
        <a:p>
          <a:endParaRPr lang="en-IN"/>
        </a:p>
      </dgm:t>
    </dgm:pt>
    <dgm:pt modelId="{42152F9A-8127-47C5-BF46-CFC33B0F81E0}">
      <dgm:prSet custT="1"/>
      <dgm:spPr>
        <a:solidFill>
          <a:schemeClr val="tx2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>
            <a:lnSpc>
              <a:spcPct val="150000"/>
            </a:lnSpc>
          </a:pPr>
          <a:r>
            <a:rPr lang="en-IN" sz="16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To predict profit/loss based on user’s:</a:t>
          </a:r>
        </a:p>
      </dgm:t>
    </dgm:pt>
    <dgm:pt modelId="{B50351F3-A1B6-4C26-BF35-A02B7D327FC5}" type="sibTrans" cxnId="{37091AF6-B251-4089-B61A-F421E5D4493A}">
      <dgm:prSet/>
      <dgm:spPr/>
      <dgm:t>
        <a:bodyPr/>
        <a:lstStyle/>
        <a:p>
          <a:endParaRPr lang="en-IN"/>
        </a:p>
      </dgm:t>
    </dgm:pt>
    <dgm:pt modelId="{92E70BFC-1ADF-42F3-9D5E-50B479F1E7D3}" type="parTrans" cxnId="{37091AF6-B251-4089-B61A-F421E5D4493A}">
      <dgm:prSet/>
      <dgm:spPr/>
      <dgm:t>
        <a:bodyPr/>
        <a:lstStyle/>
        <a:p>
          <a:endParaRPr lang="en-IN"/>
        </a:p>
      </dgm:t>
    </dgm:pt>
    <dgm:pt modelId="{3A5A1CC5-D44E-4719-A8C9-A43B18556338}">
      <dgm:prSet custT="1"/>
      <dgm:spPr>
        <a:solidFill>
          <a:schemeClr val="tx2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>
            <a:lnSpc>
              <a:spcPct val="150000"/>
            </a:lnSpc>
          </a:pPr>
          <a:r>
            <a:rPr lang="en-IN" sz="16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Stock name </a:t>
          </a:r>
        </a:p>
      </dgm:t>
    </dgm:pt>
    <dgm:pt modelId="{FA66A520-3E6B-4019-9916-0BBF7812D4D2}" type="sibTrans" cxnId="{25C71ABE-2FA6-4934-9C6D-6F769035FB3B}">
      <dgm:prSet/>
      <dgm:spPr/>
      <dgm:t>
        <a:bodyPr/>
        <a:lstStyle/>
        <a:p>
          <a:endParaRPr lang="en-IN"/>
        </a:p>
      </dgm:t>
    </dgm:pt>
    <dgm:pt modelId="{365C1D4B-F1B1-429A-A807-4883C931F7D8}" type="parTrans" cxnId="{25C71ABE-2FA6-4934-9C6D-6F769035FB3B}">
      <dgm:prSet/>
      <dgm:spPr/>
      <dgm:t>
        <a:bodyPr/>
        <a:lstStyle/>
        <a:p>
          <a:endParaRPr lang="en-IN"/>
        </a:p>
      </dgm:t>
    </dgm:pt>
    <dgm:pt modelId="{667A90F4-FEEC-40DC-A8EA-9F7BFDE38588}">
      <dgm:prSet custT="1"/>
      <dgm:spPr>
        <a:solidFill>
          <a:schemeClr val="tx2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>
            <a:lnSpc>
              <a:spcPct val="150000"/>
            </a:lnSpc>
          </a:pPr>
          <a:r>
            <a:rPr lang="en-IN" sz="16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Quantity </a:t>
          </a:r>
        </a:p>
      </dgm:t>
    </dgm:pt>
    <dgm:pt modelId="{CE10CFD8-DA02-4232-AFAE-561375CD43AA}" type="sibTrans" cxnId="{5882998F-87A2-447D-9E98-FF889886289D}">
      <dgm:prSet/>
      <dgm:spPr/>
      <dgm:t>
        <a:bodyPr/>
        <a:lstStyle/>
        <a:p>
          <a:endParaRPr lang="en-IN"/>
        </a:p>
      </dgm:t>
    </dgm:pt>
    <dgm:pt modelId="{EBFF13F6-8536-4E87-9203-7C1563B4A572}" type="parTrans" cxnId="{5882998F-87A2-447D-9E98-FF889886289D}">
      <dgm:prSet/>
      <dgm:spPr/>
      <dgm:t>
        <a:bodyPr/>
        <a:lstStyle/>
        <a:p>
          <a:endParaRPr lang="en-IN"/>
        </a:p>
      </dgm:t>
    </dgm:pt>
    <dgm:pt modelId="{E20736B6-C7F8-493D-9880-DA05FF7B3308}">
      <dgm:prSet custT="1"/>
      <dgm:spPr>
        <a:solidFill>
          <a:schemeClr val="tx2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>
            <a:lnSpc>
              <a:spcPct val="150000"/>
            </a:lnSpc>
          </a:pPr>
          <a:r>
            <a:rPr lang="en-IN" sz="16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Buying date </a:t>
          </a:r>
        </a:p>
      </dgm:t>
    </dgm:pt>
    <dgm:pt modelId="{E36CC08F-2312-45E3-A23C-F0B9163E4446}" type="sibTrans" cxnId="{369D68B1-6776-446D-910B-21F448199D42}">
      <dgm:prSet/>
      <dgm:spPr/>
      <dgm:t>
        <a:bodyPr/>
        <a:lstStyle/>
        <a:p>
          <a:endParaRPr lang="en-IN"/>
        </a:p>
      </dgm:t>
    </dgm:pt>
    <dgm:pt modelId="{CFDD0DC3-E06C-4BE5-AFFA-3E9C3FC21152}" type="parTrans" cxnId="{369D68B1-6776-446D-910B-21F448199D42}">
      <dgm:prSet/>
      <dgm:spPr/>
      <dgm:t>
        <a:bodyPr/>
        <a:lstStyle/>
        <a:p>
          <a:endParaRPr lang="en-IN"/>
        </a:p>
      </dgm:t>
    </dgm:pt>
    <dgm:pt modelId="{7FB9F2A9-8933-4E86-9033-9413F71C2BAA}">
      <dgm:prSet custT="1"/>
      <dgm:spPr>
        <a:solidFill>
          <a:schemeClr val="tx2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>
            <a:lnSpc>
              <a:spcPct val="150000"/>
            </a:lnSpc>
          </a:pPr>
          <a:r>
            <a:rPr lang="en-IN" sz="16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Selling date</a:t>
          </a:r>
        </a:p>
      </dgm:t>
    </dgm:pt>
    <dgm:pt modelId="{52373552-1111-4041-B071-EC9B04A61DFA}" type="sibTrans" cxnId="{DE464C9D-13C4-4B74-9782-4752072D289D}">
      <dgm:prSet/>
      <dgm:spPr/>
      <dgm:t>
        <a:bodyPr/>
        <a:lstStyle/>
        <a:p>
          <a:endParaRPr lang="en-IN"/>
        </a:p>
      </dgm:t>
    </dgm:pt>
    <dgm:pt modelId="{B001C8E8-7D60-43DF-8E03-304122B6434D}" type="parTrans" cxnId="{DE464C9D-13C4-4B74-9782-4752072D289D}">
      <dgm:prSet/>
      <dgm:spPr/>
      <dgm:t>
        <a:bodyPr/>
        <a:lstStyle/>
        <a:p>
          <a:endParaRPr lang="en-IN"/>
        </a:p>
      </dgm:t>
    </dgm:pt>
    <dgm:pt modelId="{C663D246-AF32-4FA6-AD0A-3EAA91E83DCA}">
      <dgm:prSet custT="1"/>
      <dgm:spPr>
        <a:solidFill>
          <a:schemeClr val="tx2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>
            <a:lnSpc>
              <a:spcPct val="150000"/>
            </a:lnSpc>
          </a:pPr>
          <a:r>
            <a:rPr lang="en-IN" sz="1600" b="0" i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Emphasize Real-world Applications</a:t>
          </a:r>
          <a:endParaRPr lang="en-IN" sz="1600" dirty="0">
            <a:solidFill>
              <a:schemeClr val="bg1"/>
            </a:solidFill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EB0950A0-7736-4B69-B4E4-936A40247125}" type="sibTrans" cxnId="{FE8346DC-3101-45FE-A0C8-164D26CF8D5D}">
      <dgm:prSet/>
      <dgm:spPr/>
      <dgm:t>
        <a:bodyPr/>
        <a:lstStyle/>
        <a:p>
          <a:endParaRPr lang="en-IN"/>
        </a:p>
      </dgm:t>
    </dgm:pt>
    <dgm:pt modelId="{6EF4D69A-4A5C-4C71-BA4A-37B9F6EB4DF0}" type="parTrans" cxnId="{FE8346DC-3101-45FE-A0C8-164D26CF8D5D}">
      <dgm:prSet/>
      <dgm:spPr/>
      <dgm:t>
        <a:bodyPr/>
        <a:lstStyle/>
        <a:p>
          <a:endParaRPr lang="en-IN"/>
        </a:p>
      </dgm:t>
    </dgm:pt>
    <dgm:pt modelId="{3F93B631-E52E-4B94-9114-6D0333827AEE}">
      <dgm:prSet custT="1"/>
      <dgm:spPr>
        <a:solidFill>
          <a:schemeClr val="tx2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>
            <a:lnSpc>
              <a:spcPct val="150000"/>
            </a:lnSpc>
          </a:pPr>
          <a:r>
            <a:rPr lang="en-IN" sz="1600" b="0" i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Future Plans</a:t>
          </a:r>
          <a:endParaRPr lang="en-IN" sz="1600" dirty="0">
            <a:solidFill>
              <a:schemeClr val="bg1"/>
            </a:solidFill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01B99A4A-39F8-413E-86EE-E82A6D7336DA}" type="sibTrans" cxnId="{681E66DC-8150-4AEF-8C0A-47B4D16F865F}">
      <dgm:prSet/>
      <dgm:spPr/>
      <dgm:t>
        <a:bodyPr/>
        <a:lstStyle/>
        <a:p>
          <a:endParaRPr lang="en-IN"/>
        </a:p>
      </dgm:t>
    </dgm:pt>
    <dgm:pt modelId="{E51074E3-71D1-4142-A663-F643C95F1B9F}" type="parTrans" cxnId="{681E66DC-8150-4AEF-8C0A-47B4D16F865F}">
      <dgm:prSet/>
      <dgm:spPr/>
      <dgm:t>
        <a:bodyPr/>
        <a:lstStyle/>
        <a:p>
          <a:endParaRPr lang="en-IN"/>
        </a:p>
      </dgm:t>
    </dgm:pt>
    <dgm:pt modelId="{ADDF3579-88DF-4066-9399-8B9B92A88D2E}" type="pres">
      <dgm:prSet presAssocID="{1EAB152D-06D4-44CE-88F4-DE37721EB1B4}" presName="linear" presStyleCnt="0">
        <dgm:presLayoutVars>
          <dgm:animLvl val="lvl"/>
          <dgm:resizeHandles val="exact"/>
        </dgm:presLayoutVars>
      </dgm:prSet>
      <dgm:spPr/>
    </dgm:pt>
    <dgm:pt modelId="{342E161A-86A7-429C-A978-0B1E39ACAE9E}" type="pres">
      <dgm:prSet presAssocID="{94D108A0-4BE3-483E-8238-D708C8540CFB}" presName="parentText" presStyleLbl="node1" presStyleIdx="0" presStyleCnt="1" custScaleY="73427" custLinFactNeighborX="-32900" custLinFactNeighborY="-8993">
        <dgm:presLayoutVars>
          <dgm:chMax val="0"/>
          <dgm:bulletEnabled val="1"/>
        </dgm:presLayoutVars>
      </dgm:prSet>
      <dgm:spPr/>
    </dgm:pt>
    <dgm:pt modelId="{F244CDFE-2C47-47DF-B214-19E1C23C1A13}" type="pres">
      <dgm:prSet presAssocID="{94D108A0-4BE3-483E-8238-D708C8540CFB}" presName="childText" presStyleLbl="revTx" presStyleIdx="0" presStyleCnt="1" custScaleY="104539" custLinFactNeighborX="-99" custLinFactNeighborY="1040">
        <dgm:presLayoutVars>
          <dgm:bulletEnabled val="1"/>
        </dgm:presLayoutVars>
      </dgm:prSet>
      <dgm:spPr/>
    </dgm:pt>
  </dgm:ptLst>
  <dgm:cxnLst>
    <dgm:cxn modelId="{93D04509-0166-4C93-99F1-4207E1ED5D1C}" type="presOf" srcId="{3F93B631-E52E-4B94-9114-6D0333827AEE}" destId="{F244CDFE-2C47-47DF-B214-19E1C23C1A13}" srcOrd="0" destOrd="10" presId="urn:microsoft.com/office/officeart/2005/8/layout/vList2"/>
    <dgm:cxn modelId="{4D82C220-E95A-46FC-BE65-6C7F79D8BC61}" type="presOf" srcId="{E20736B6-C7F8-493D-9880-DA05FF7B3308}" destId="{F244CDFE-2C47-47DF-B214-19E1C23C1A13}" srcOrd="0" destOrd="7" presId="urn:microsoft.com/office/officeart/2005/8/layout/vList2"/>
    <dgm:cxn modelId="{1B3A4A26-5A40-4C75-9D76-1495DB93716C}" srcId="{94D108A0-4BE3-483E-8238-D708C8540CFB}" destId="{58487A84-0767-4BD2-B50A-99040EA9A251}" srcOrd="3" destOrd="0" parTransId="{DEADF06D-48A9-4A96-BFF0-01A164ECED35}" sibTransId="{70C297AF-98EA-49DC-8641-67CCB3E2ACD2}"/>
    <dgm:cxn modelId="{7A512F6C-F930-4FF9-8FAD-58D59F2D7C26}" type="presOf" srcId="{94D108A0-4BE3-483E-8238-D708C8540CFB}" destId="{342E161A-86A7-429C-A978-0B1E39ACAE9E}" srcOrd="0" destOrd="0" presId="urn:microsoft.com/office/officeart/2005/8/layout/vList2"/>
    <dgm:cxn modelId="{0DEAC271-57BD-4EBF-AE1C-B044ACEBAF23}" type="presOf" srcId="{424A2CCB-874A-4B85-9A02-A356616CFBB5}" destId="{F244CDFE-2C47-47DF-B214-19E1C23C1A13}" srcOrd="0" destOrd="1" presId="urn:microsoft.com/office/officeart/2005/8/layout/vList2"/>
    <dgm:cxn modelId="{F4E0CA51-BB3C-4B2E-A93C-DF09B60E2974}" type="presOf" srcId="{962CD84F-349C-4E18-82F2-C217F05EE4E9}" destId="{F244CDFE-2C47-47DF-B214-19E1C23C1A13}" srcOrd="0" destOrd="2" presId="urn:microsoft.com/office/officeart/2005/8/layout/vList2"/>
    <dgm:cxn modelId="{56DDBA7A-C5FC-4D5B-9230-120DC69BEE47}" type="presOf" srcId="{58487A84-0767-4BD2-B50A-99040EA9A251}" destId="{F244CDFE-2C47-47DF-B214-19E1C23C1A13}" srcOrd="0" destOrd="3" presId="urn:microsoft.com/office/officeart/2005/8/layout/vList2"/>
    <dgm:cxn modelId="{E1A13D88-13D9-4741-A6B2-D66F70A5F150}" type="presOf" srcId="{C663D246-AF32-4FA6-AD0A-3EAA91E83DCA}" destId="{F244CDFE-2C47-47DF-B214-19E1C23C1A13}" srcOrd="0" destOrd="9" presId="urn:microsoft.com/office/officeart/2005/8/layout/vList2"/>
    <dgm:cxn modelId="{5882998F-87A2-447D-9E98-FF889886289D}" srcId="{42152F9A-8127-47C5-BF46-CFC33B0F81E0}" destId="{667A90F4-FEEC-40DC-A8EA-9F7BFDE38588}" srcOrd="1" destOrd="0" parTransId="{EBFF13F6-8536-4E87-9203-7C1563B4A572}" sibTransId="{CE10CFD8-DA02-4232-AFAE-561375CD43AA}"/>
    <dgm:cxn modelId="{FA480A91-514A-4876-BCF8-6D18A5E32449}" type="presOf" srcId="{7FB9F2A9-8933-4E86-9033-9413F71C2BAA}" destId="{F244CDFE-2C47-47DF-B214-19E1C23C1A13}" srcOrd="0" destOrd="8" presId="urn:microsoft.com/office/officeart/2005/8/layout/vList2"/>
    <dgm:cxn modelId="{DE464C9D-13C4-4B74-9782-4752072D289D}" srcId="{42152F9A-8127-47C5-BF46-CFC33B0F81E0}" destId="{7FB9F2A9-8933-4E86-9033-9413F71C2BAA}" srcOrd="3" destOrd="0" parTransId="{B001C8E8-7D60-43DF-8E03-304122B6434D}" sibTransId="{52373552-1111-4041-B071-EC9B04A61DFA}"/>
    <dgm:cxn modelId="{56F1E2A6-2D30-43C7-898A-AA15CDFAE930}" srcId="{94D108A0-4BE3-483E-8238-D708C8540CFB}" destId="{962CD84F-349C-4E18-82F2-C217F05EE4E9}" srcOrd="2" destOrd="0" parTransId="{513CB78C-2808-405E-9640-55B3F6414889}" sibTransId="{583A52F7-F7B6-4107-9C70-C4E57650A9E6}"/>
    <dgm:cxn modelId="{A17670A7-8DAF-4AAF-9821-06D3E2AEE50F}" type="presOf" srcId="{3A5A1CC5-D44E-4719-A8C9-A43B18556338}" destId="{F244CDFE-2C47-47DF-B214-19E1C23C1A13}" srcOrd="0" destOrd="5" presId="urn:microsoft.com/office/officeart/2005/8/layout/vList2"/>
    <dgm:cxn modelId="{99B1E0AA-2EFC-4B16-B0D1-5D899DDA8D6D}" srcId="{94D108A0-4BE3-483E-8238-D708C8540CFB}" destId="{424A2CCB-874A-4B85-9A02-A356616CFBB5}" srcOrd="1" destOrd="0" parTransId="{DCD60CE6-FBCD-4D4C-9D46-7516E563D0C8}" sibTransId="{B62A14C6-36F6-4DEB-BFC9-5E00B1EAE25D}"/>
    <dgm:cxn modelId="{369D68B1-6776-446D-910B-21F448199D42}" srcId="{42152F9A-8127-47C5-BF46-CFC33B0F81E0}" destId="{E20736B6-C7F8-493D-9880-DA05FF7B3308}" srcOrd="2" destOrd="0" parTransId="{CFDD0DC3-E06C-4BE5-AFFA-3E9C3FC21152}" sibTransId="{E36CC08F-2312-45E3-A23C-F0B9163E4446}"/>
    <dgm:cxn modelId="{08799EB1-102A-486F-A13C-40521FFE37CA}" type="presOf" srcId="{42152F9A-8127-47C5-BF46-CFC33B0F81E0}" destId="{F244CDFE-2C47-47DF-B214-19E1C23C1A13}" srcOrd="0" destOrd="4" presId="urn:microsoft.com/office/officeart/2005/8/layout/vList2"/>
    <dgm:cxn modelId="{7B3AEEB7-91A5-446D-8EEB-861EEB7E3333}" type="presOf" srcId="{667A90F4-FEEC-40DC-A8EA-9F7BFDE38588}" destId="{F244CDFE-2C47-47DF-B214-19E1C23C1A13}" srcOrd="0" destOrd="6" presId="urn:microsoft.com/office/officeart/2005/8/layout/vList2"/>
    <dgm:cxn modelId="{25C71ABE-2FA6-4934-9C6D-6F769035FB3B}" srcId="{42152F9A-8127-47C5-BF46-CFC33B0F81E0}" destId="{3A5A1CC5-D44E-4719-A8C9-A43B18556338}" srcOrd="0" destOrd="0" parTransId="{365C1D4B-F1B1-429A-A807-4883C931F7D8}" sibTransId="{FA66A520-3E6B-4019-9916-0BBF7812D4D2}"/>
    <dgm:cxn modelId="{12BFE6C5-C584-4152-BA28-5571164D55A8}" type="presOf" srcId="{1EAB152D-06D4-44CE-88F4-DE37721EB1B4}" destId="{ADDF3579-88DF-4066-9399-8B9B92A88D2E}" srcOrd="0" destOrd="0" presId="urn:microsoft.com/office/officeart/2005/8/layout/vList2"/>
    <dgm:cxn modelId="{34B1C9CA-B7D0-4F43-BFBF-31A1F26ECAD5}" srcId="{1EAB152D-06D4-44CE-88F4-DE37721EB1B4}" destId="{94D108A0-4BE3-483E-8238-D708C8540CFB}" srcOrd="0" destOrd="0" parTransId="{A7A593F7-98E0-4903-A794-48760BE5CE26}" sibTransId="{774C837F-6B3C-4A47-9212-A281F324F419}"/>
    <dgm:cxn modelId="{3953C4CD-7F4B-4B5A-AFAB-13F0305D0555}" srcId="{94D108A0-4BE3-483E-8238-D708C8540CFB}" destId="{A4E76BA7-4B1F-49BE-ACD0-B721260C81F3}" srcOrd="0" destOrd="0" parTransId="{D7A99DEA-A89D-4C94-97B8-27804DCB68C4}" sibTransId="{7E0C32CD-94BD-456A-8B4C-3B78928E6E02}"/>
    <dgm:cxn modelId="{681E66DC-8150-4AEF-8C0A-47B4D16F865F}" srcId="{94D108A0-4BE3-483E-8238-D708C8540CFB}" destId="{3F93B631-E52E-4B94-9114-6D0333827AEE}" srcOrd="6" destOrd="0" parTransId="{E51074E3-71D1-4142-A663-F643C95F1B9F}" sibTransId="{01B99A4A-39F8-413E-86EE-E82A6D7336DA}"/>
    <dgm:cxn modelId="{FE8346DC-3101-45FE-A0C8-164D26CF8D5D}" srcId="{94D108A0-4BE3-483E-8238-D708C8540CFB}" destId="{C663D246-AF32-4FA6-AD0A-3EAA91E83DCA}" srcOrd="5" destOrd="0" parTransId="{6EF4D69A-4A5C-4C71-BA4A-37B9F6EB4DF0}" sibTransId="{EB0950A0-7736-4B69-B4E4-936A40247125}"/>
    <dgm:cxn modelId="{37091AF6-B251-4089-B61A-F421E5D4493A}" srcId="{94D108A0-4BE3-483E-8238-D708C8540CFB}" destId="{42152F9A-8127-47C5-BF46-CFC33B0F81E0}" srcOrd="4" destOrd="0" parTransId="{92E70BFC-1ADF-42F3-9D5E-50B479F1E7D3}" sibTransId="{B50351F3-A1B6-4C26-BF35-A02B7D327FC5}"/>
    <dgm:cxn modelId="{F50D6AFE-94CE-4AE5-AD02-879890282AF2}" type="presOf" srcId="{A4E76BA7-4B1F-49BE-ACD0-B721260C81F3}" destId="{F244CDFE-2C47-47DF-B214-19E1C23C1A13}" srcOrd="0" destOrd="0" presId="urn:microsoft.com/office/officeart/2005/8/layout/vList2"/>
    <dgm:cxn modelId="{9B459B78-A985-4E55-84DD-52B7C325E8E3}" type="presParOf" srcId="{ADDF3579-88DF-4066-9399-8B9B92A88D2E}" destId="{342E161A-86A7-429C-A978-0B1E39ACAE9E}" srcOrd="0" destOrd="0" presId="urn:microsoft.com/office/officeart/2005/8/layout/vList2"/>
    <dgm:cxn modelId="{12F6D495-08B0-403B-984F-5D03621DB97C}" type="presParOf" srcId="{ADDF3579-88DF-4066-9399-8B9B92A88D2E}" destId="{F244CDFE-2C47-47DF-B214-19E1C23C1A1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933D262-E2A4-499A-AA00-39A53E93864D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40BE49F-68FE-4312-B3F2-EB5ADE6B0750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b="0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Nifty50 is India's benchmark stock market index, representing the performance of the top 50 companies in the country.</a:t>
          </a:r>
          <a:endParaRPr lang="en-IN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9F8F0B9-E422-4773-85D6-86B2A8309DC4}" type="parTrans" cxnId="{420D5FE1-D965-453B-8CDC-93568191F726}">
      <dgm:prSet/>
      <dgm:spPr/>
      <dgm:t>
        <a:bodyPr/>
        <a:lstStyle/>
        <a:p>
          <a:endParaRPr lang="en-IN"/>
        </a:p>
      </dgm:t>
    </dgm:pt>
    <dgm:pt modelId="{A7001030-0750-4E58-882D-0F49B422B297}" type="sibTrans" cxnId="{420D5FE1-D965-453B-8CDC-93568191F726}">
      <dgm:prSet/>
      <dgm:spPr/>
      <dgm:t>
        <a:bodyPr/>
        <a:lstStyle/>
        <a:p>
          <a:endParaRPr lang="en-IN"/>
        </a:p>
      </dgm:t>
    </dgm:pt>
    <dgm:pt modelId="{5EEFF300-9A55-443D-A586-679C78DA571A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b="0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It serves as a crucial indicator of the overall health and direction of the Indian economy</a:t>
          </a:r>
          <a:r>
            <a:rPr lang="en-US" b="0" i="0" dirty="0">
              <a:solidFill>
                <a:schemeClr val="bg1"/>
              </a:solidFill>
            </a:rPr>
            <a:t>.</a:t>
          </a:r>
          <a:endParaRPr lang="en-IN" dirty="0">
            <a:solidFill>
              <a:schemeClr val="bg1"/>
            </a:solidFill>
          </a:endParaRPr>
        </a:p>
      </dgm:t>
    </dgm:pt>
    <dgm:pt modelId="{53DCA9E2-60EE-4F1F-A616-9DE72D08BAAF}" type="parTrans" cxnId="{B7FD941D-AACC-4F12-91D0-CA9468A470F6}">
      <dgm:prSet/>
      <dgm:spPr/>
      <dgm:t>
        <a:bodyPr/>
        <a:lstStyle/>
        <a:p>
          <a:endParaRPr lang="en-IN"/>
        </a:p>
      </dgm:t>
    </dgm:pt>
    <dgm:pt modelId="{7487E19E-D9F3-4A08-AC70-DEB7F540CCF3}" type="sibTrans" cxnId="{B7FD941D-AACC-4F12-91D0-CA9468A470F6}">
      <dgm:prSet/>
      <dgm:spPr/>
      <dgm:t>
        <a:bodyPr/>
        <a:lstStyle/>
        <a:p>
          <a:endParaRPr lang="en-IN"/>
        </a:p>
      </dgm:t>
    </dgm:pt>
    <dgm:pt modelId="{508ACF01-44FC-42F9-A9BE-FF1CE173F516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b="0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Nifty50 significantly influences investor sentiment, guiding investment decisions and portfolio strategies.</a:t>
          </a:r>
          <a:endParaRPr lang="en-IN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87A1BA7-22EC-4E2D-95BD-AFB431EC699C}" type="parTrans" cxnId="{582CE051-00BB-4E85-9726-A1E4CBB41EEF}">
      <dgm:prSet/>
      <dgm:spPr/>
      <dgm:t>
        <a:bodyPr/>
        <a:lstStyle/>
        <a:p>
          <a:endParaRPr lang="en-IN"/>
        </a:p>
      </dgm:t>
    </dgm:pt>
    <dgm:pt modelId="{7FE4DBA5-13A0-43C9-8108-07D8EF0A2C1C}" type="sibTrans" cxnId="{582CE051-00BB-4E85-9726-A1E4CBB41EEF}">
      <dgm:prSet/>
      <dgm:spPr/>
      <dgm:t>
        <a:bodyPr/>
        <a:lstStyle/>
        <a:p>
          <a:endParaRPr lang="en-IN"/>
        </a:p>
      </dgm:t>
    </dgm:pt>
    <dgm:pt modelId="{E437C1D9-9219-4797-AEED-DAD501E4C411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b="0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The index reflects market trends, helping investors gauge the overall performance and direction of the stock market.</a:t>
          </a:r>
          <a:endParaRPr lang="en-IN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9B54AEC-2BE0-4874-9650-9932A4B589F7}" type="parTrans" cxnId="{A3B5EED8-8DFA-4482-952D-D175E961671A}">
      <dgm:prSet/>
      <dgm:spPr/>
      <dgm:t>
        <a:bodyPr/>
        <a:lstStyle/>
        <a:p>
          <a:endParaRPr lang="en-IN"/>
        </a:p>
      </dgm:t>
    </dgm:pt>
    <dgm:pt modelId="{66236854-6825-4270-8B3F-5480C8779DBD}" type="sibTrans" cxnId="{A3B5EED8-8DFA-4482-952D-D175E961671A}">
      <dgm:prSet/>
      <dgm:spPr/>
      <dgm:t>
        <a:bodyPr/>
        <a:lstStyle/>
        <a:p>
          <a:endParaRPr lang="en-IN"/>
        </a:p>
      </dgm:t>
    </dgm:pt>
    <dgm:pt modelId="{10E3DEBB-8620-44EE-91EB-01FD9B53BFC4}" type="pres">
      <dgm:prSet presAssocID="{0933D262-E2A4-499A-AA00-39A53E93864D}" presName="Name0" presStyleCnt="0">
        <dgm:presLayoutVars>
          <dgm:dir/>
          <dgm:resizeHandles val="exact"/>
        </dgm:presLayoutVars>
      </dgm:prSet>
      <dgm:spPr/>
    </dgm:pt>
    <dgm:pt modelId="{BABFE054-4674-4CE2-B61D-F2265FBE623A}" type="pres">
      <dgm:prSet presAssocID="{140BE49F-68FE-4312-B3F2-EB5ADE6B0750}" presName="node" presStyleLbl="node1" presStyleIdx="0" presStyleCnt="4">
        <dgm:presLayoutVars>
          <dgm:bulletEnabled val="1"/>
        </dgm:presLayoutVars>
      </dgm:prSet>
      <dgm:spPr/>
    </dgm:pt>
    <dgm:pt modelId="{D95612AB-B0F1-47A2-95DC-D54C8D7DD59A}" type="pres">
      <dgm:prSet presAssocID="{A7001030-0750-4E58-882D-0F49B422B297}" presName="sibTrans" presStyleCnt="0"/>
      <dgm:spPr/>
    </dgm:pt>
    <dgm:pt modelId="{5ED0844C-AEFB-40B3-97B3-15D9BEBE5598}" type="pres">
      <dgm:prSet presAssocID="{5EEFF300-9A55-443D-A586-679C78DA571A}" presName="node" presStyleLbl="node1" presStyleIdx="1" presStyleCnt="4">
        <dgm:presLayoutVars>
          <dgm:bulletEnabled val="1"/>
        </dgm:presLayoutVars>
      </dgm:prSet>
      <dgm:spPr/>
    </dgm:pt>
    <dgm:pt modelId="{64700D18-905B-42C4-900B-7D1E57A48570}" type="pres">
      <dgm:prSet presAssocID="{7487E19E-D9F3-4A08-AC70-DEB7F540CCF3}" presName="sibTrans" presStyleCnt="0"/>
      <dgm:spPr/>
    </dgm:pt>
    <dgm:pt modelId="{8F1E5814-DDB7-45FF-A4AE-6990433DFC1D}" type="pres">
      <dgm:prSet presAssocID="{508ACF01-44FC-42F9-A9BE-FF1CE173F516}" presName="node" presStyleLbl="node1" presStyleIdx="2" presStyleCnt="4">
        <dgm:presLayoutVars>
          <dgm:bulletEnabled val="1"/>
        </dgm:presLayoutVars>
      </dgm:prSet>
      <dgm:spPr/>
    </dgm:pt>
    <dgm:pt modelId="{8853F0D3-AB94-4732-B673-3938880DC9F4}" type="pres">
      <dgm:prSet presAssocID="{7FE4DBA5-13A0-43C9-8108-07D8EF0A2C1C}" presName="sibTrans" presStyleCnt="0"/>
      <dgm:spPr/>
    </dgm:pt>
    <dgm:pt modelId="{D93460D6-AA16-4533-B489-E03D2C2EC90B}" type="pres">
      <dgm:prSet presAssocID="{E437C1D9-9219-4797-AEED-DAD501E4C411}" presName="node" presStyleLbl="node1" presStyleIdx="3" presStyleCnt="4">
        <dgm:presLayoutVars>
          <dgm:bulletEnabled val="1"/>
        </dgm:presLayoutVars>
      </dgm:prSet>
      <dgm:spPr/>
    </dgm:pt>
  </dgm:ptLst>
  <dgm:cxnLst>
    <dgm:cxn modelId="{B493FD0D-66ED-4B2E-B2CD-98FA5ED1659B}" type="presOf" srcId="{0933D262-E2A4-499A-AA00-39A53E93864D}" destId="{10E3DEBB-8620-44EE-91EB-01FD9B53BFC4}" srcOrd="0" destOrd="0" presId="urn:microsoft.com/office/officeart/2005/8/layout/hList6"/>
    <dgm:cxn modelId="{B7FD941D-AACC-4F12-91D0-CA9468A470F6}" srcId="{0933D262-E2A4-499A-AA00-39A53E93864D}" destId="{5EEFF300-9A55-443D-A586-679C78DA571A}" srcOrd="1" destOrd="0" parTransId="{53DCA9E2-60EE-4F1F-A616-9DE72D08BAAF}" sibTransId="{7487E19E-D9F3-4A08-AC70-DEB7F540CCF3}"/>
    <dgm:cxn modelId="{582CE051-00BB-4E85-9726-A1E4CBB41EEF}" srcId="{0933D262-E2A4-499A-AA00-39A53E93864D}" destId="{508ACF01-44FC-42F9-A9BE-FF1CE173F516}" srcOrd="2" destOrd="0" parTransId="{887A1BA7-22EC-4E2D-95BD-AFB431EC699C}" sibTransId="{7FE4DBA5-13A0-43C9-8108-07D8EF0A2C1C}"/>
    <dgm:cxn modelId="{5C11AF8A-A0D1-4BF9-B6CA-DF9E93E38AF3}" type="presOf" srcId="{140BE49F-68FE-4312-B3F2-EB5ADE6B0750}" destId="{BABFE054-4674-4CE2-B61D-F2265FBE623A}" srcOrd="0" destOrd="0" presId="urn:microsoft.com/office/officeart/2005/8/layout/hList6"/>
    <dgm:cxn modelId="{2DB6D7AD-1B0F-41EE-9EF4-F21755AB73F0}" type="presOf" srcId="{E437C1D9-9219-4797-AEED-DAD501E4C411}" destId="{D93460D6-AA16-4533-B489-E03D2C2EC90B}" srcOrd="0" destOrd="0" presId="urn:microsoft.com/office/officeart/2005/8/layout/hList6"/>
    <dgm:cxn modelId="{012385CB-88DC-4224-A565-99C6E96D55BE}" type="presOf" srcId="{5EEFF300-9A55-443D-A586-679C78DA571A}" destId="{5ED0844C-AEFB-40B3-97B3-15D9BEBE5598}" srcOrd="0" destOrd="0" presId="urn:microsoft.com/office/officeart/2005/8/layout/hList6"/>
    <dgm:cxn modelId="{A3B5EED8-8DFA-4482-952D-D175E961671A}" srcId="{0933D262-E2A4-499A-AA00-39A53E93864D}" destId="{E437C1D9-9219-4797-AEED-DAD501E4C411}" srcOrd="3" destOrd="0" parTransId="{99B54AEC-2BE0-4874-9650-9932A4B589F7}" sibTransId="{66236854-6825-4270-8B3F-5480C8779DBD}"/>
    <dgm:cxn modelId="{420D5FE1-D965-453B-8CDC-93568191F726}" srcId="{0933D262-E2A4-499A-AA00-39A53E93864D}" destId="{140BE49F-68FE-4312-B3F2-EB5ADE6B0750}" srcOrd="0" destOrd="0" parTransId="{C9F8F0B9-E422-4773-85D6-86B2A8309DC4}" sibTransId="{A7001030-0750-4E58-882D-0F49B422B297}"/>
    <dgm:cxn modelId="{19EFE6EA-00FC-4410-A2F8-F4BCE734B073}" type="presOf" srcId="{508ACF01-44FC-42F9-A9BE-FF1CE173F516}" destId="{8F1E5814-DDB7-45FF-A4AE-6990433DFC1D}" srcOrd="0" destOrd="0" presId="urn:microsoft.com/office/officeart/2005/8/layout/hList6"/>
    <dgm:cxn modelId="{5D994CBB-68EC-4D12-8028-C4DE0644DBFE}" type="presParOf" srcId="{10E3DEBB-8620-44EE-91EB-01FD9B53BFC4}" destId="{BABFE054-4674-4CE2-B61D-F2265FBE623A}" srcOrd="0" destOrd="0" presId="urn:microsoft.com/office/officeart/2005/8/layout/hList6"/>
    <dgm:cxn modelId="{1B1EFA5E-1F41-4631-B210-B34318C844F0}" type="presParOf" srcId="{10E3DEBB-8620-44EE-91EB-01FD9B53BFC4}" destId="{D95612AB-B0F1-47A2-95DC-D54C8D7DD59A}" srcOrd="1" destOrd="0" presId="urn:microsoft.com/office/officeart/2005/8/layout/hList6"/>
    <dgm:cxn modelId="{C4D46613-4FD1-4A1E-9160-20B5D958EB95}" type="presParOf" srcId="{10E3DEBB-8620-44EE-91EB-01FD9B53BFC4}" destId="{5ED0844C-AEFB-40B3-97B3-15D9BEBE5598}" srcOrd="2" destOrd="0" presId="urn:microsoft.com/office/officeart/2005/8/layout/hList6"/>
    <dgm:cxn modelId="{282A1E0D-39B5-4198-9626-F3E55C6535B5}" type="presParOf" srcId="{10E3DEBB-8620-44EE-91EB-01FD9B53BFC4}" destId="{64700D18-905B-42C4-900B-7D1E57A48570}" srcOrd="3" destOrd="0" presId="urn:microsoft.com/office/officeart/2005/8/layout/hList6"/>
    <dgm:cxn modelId="{8476AE64-FD3B-4F41-8E1F-119BB3B352D7}" type="presParOf" srcId="{10E3DEBB-8620-44EE-91EB-01FD9B53BFC4}" destId="{8F1E5814-DDB7-45FF-A4AE-6990433DFC1D}" srcOrd="4" destOrd="0" presId="urn:microsoft.com/office/officeart/2005/8/layout/hList6"/>
    <dgm:cxn modelId="{8325C579-00DE-4677-BA85-2566A25D0EFD}" type="presParOf" srcId="{10E3DEBB-8620-44EE-91EB-01FD9B53BFC4}" destId="{8853F0D3-AB94-4732-B673-3938880DC9F4}" srcOrd="5" destOrd="0" presId="urn:microsoft.com/office/officeart/2005/8/layout/hList6"/>
    <dgm:cxn modelId="{6A4E45A1-8C0F-4FE9-A318-59032359B970}" type="presParOf" srcId="{10E3DEBB-8620-44EE-91EB-01FD9B53BFC4}" destId="{D93460D6-AA16-4533-B489-E03D2C2EC90B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9BDF14B-0A8E-4D1C-9C62-003436253B63}" type="doc">
      <dgm:prSet loTypeId="urn:microsoft.com/office/officeart/2005/8/layout/cycle2" loCatId="cycle" qsTypeId="urn:microsoft.com/office/officeart/2005/8/quickstyle/3d2" qsCatId="3D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6336863D-A126-4DA3-A103-8D381E19BF72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Web Scrapping</a:t>
          </a:r>
          <a:endParaRPr lang="en-I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2418D9B-2ACE-41D3-939B-7081274AECCF}" type="parTrans" cxnId="{ED247F66-8AC2-437D-8F9C-AAA2DE6AABE2}">
      <dgm:prSet/>
      <dgm:spPr/>
      <dgm:t>
        <a:bodyPr/>
        <a:lstStyle/>
        <a:p>
          <a:endParaRPr lang="en-IN"/>
        </a:p>
      </dgm:t>
    </dgm:pt>
    <dgm:pt modelId="{3639A5B9-E810-4D63-B4AB-297A8B0974FE}" type="sibTrans" cxnId="{ED247F66-8AC2-437D-8F9C-AAA2DE6AABE2}">
      <dgm:prSet/>
      <dgm:spPr/>
      <dgm:t>
        <a:bodyPr/>
        <a:lstStyle/>
        <a:p>
          <a:endParaRPr lang="en-IN"/>
        </a:p>
      </dgm:t>
    </dgm:pt>
    <dgm:pt modelId="{3677D90A-2E92-4257-A153-0B3A514C0341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Pre-processing</a:t>
          </a:r>
          <a:endParaRPr lang="en-I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C6FE020-CBCA-4DC0-B9FF-ACB27095D5F1}" type="parTrans" cxnId="{7A16FE6F-18F9-497E-8C7D-CE7018401E64}">
      <dgm:prSet/>
      <dgm:spPr/>
      <dgm:t>
        <a:bodyPr/>
        <a:lstStyle/>
        <a:p>
          <a:endParaRPr lang="en-IN"/>
        </a:p>
      </dgm:t>
    </dgm:pt>
    <dgm:pt modelId="{480A6D86-76F7-47AA-B4C6-05DD9C70EE8B}" type="sibTrans" cxnId="{7A16FE6F-18F9-497E-8C7D-CE7018401E64}">
      <dgm:prSet/>
      <dgm:spPr/>
      <dgm:t>
        <a:bodyPr/>
        <a:lstStyle/>
        <a:p>
          <a:endParaRPr lang="en-IN"/>
        </a:p>
      </dgm:t>
    </dgm:pt>
    <dgm:pt modelId="{64256444-26CE-4F9E-B306-3D9B4BA5E915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Model Selection</a:t>
          </a:r>
          <a:endParaRPr lang="en-IN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E836EE4-10B3-4FDD-BD6A-5C68565B7D10}" type="parTrans" cxnId="{D0D7FED6-E24D-4AB9-A05E-1B297709014D}">
      <dgm:prSet/>
      <dgm:spPr/>
      <dgm:t>
        <a:bodyPr/>
        <a:lstStyle/>
        <a:p>
          <a:endParaRPr lang="en-IN"/>
        </a:p>
      </dgm:t>
    </dgm:pt>
    <dgm:pt modelId="{9004DDCE-A577-4EBD-85EB-F7A8BF379685}" type="sibTrans" cxnId="{D0D7FED6-E24D-4AB9-A05E-1B297709014D}">
      <dgm:prSet/>
      <dgm:spPr/>
      <dgm:t>
        <a:bodyPr/>
        <a:lstStyle/>
        <a:p>
          <a:endParaRPr lang="en-IN"/>
        </a:p>
      </dgm:t>
    </dgm:pt>
    <dgm:pt modelId="{B0E2B5B9-F5EC-434D-BB33-AD6697B2E13A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Model Training</a:t>
          </a:r>
          <a:endParaRPr lang="en-I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95793CC-C8EC-4ACA-B051-D79BC2F5F1AA}" type="parTrans" cxnId="{7AF85AEA-61D8-4D31-A908-BF23F9E5B9C6}">
      <dgm:prSet/>
      <dgm:spPr/>
      <dgm:t>
        <a:bodyPr/>
        <a:lstStyle/>
        <a:p>
          <a:endParaRPr lang="en-IN"/>
        </a:p>
      </dgm:t>
    </dgm:pt>
    <dgm:pt modelId="{BA6F63BE-B9F9-4B39-899F-4D9DC3E0F681}" type="sibTrans" cxnId="{7AF85AEA-61D8-4D31-A908-BF23F9E5B9C6}">
      <dgm:prSet/>
      <dgm:spPr/>
      <dgm:t>
        <a:bodyPr/>
        <a:lstStyle/>
        <a:p>
          <a:endParaRPr lang="en-IN"/>
        </a:p>
      </dgm:t>
    </dgm:pt>
    <dgm:pt modelId="{31F20561-F1B8-4645-A9EF-3F9B29CF3E62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Testing and Validation</a:t>
          </a:r>
          <a:endParaRPr lang="en-I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61993A6-A2FB-40D7-8A1B-CDDC0A39DFF4}" type="parTrans" cxnId="{9129D5A7-260E-4031-A858-A901DF22AE28}">
      <dgm:prSet/>
      <dgm:spPr/>
      <dgm:t>
        <a:bodyPr/>
        <a:lstStyle/>
        <a:p>
          <a:endParaRPr lang="en-IN"/>
        </a:p>
      </dgm:t>
    </dgm:pt>
    <dgm:pt modelId="{27314E18-C40C-4A64-B367-0A0042B2982D}" type="sibTrans" cxnId="{9129D5A7-260E-4031-A858-A901DF22AE28}">
      <dgm:prSet/>
      <dgm:spPr/>
      <dgm:t>
        <a:bodyPr/>
        <a:lstStyle/>
        <a:p>
          <a:endParaRPr lang="en-IN"/>
        </a:p>
      </dgm:t>
    </dgm:pt>
    <dgm:pt modelId="{0DCED857-5D51-4338-81E1-3B87180E64FC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Web Page and UI</a:t>
          </a:r>
          <a:endParaRPr lang="en-I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CBA3292-7801-4E20-8034-94C9A189F938}" type="parTrans" cxnId="{FF137F86-11DB-4A70-ABF1-C6B9C5031C5B}">
      <dgm:prSet/>
      <dgm:spPr/>
      <dgm:t>
        <a:bodyPr/>
        <a:lstStyle/>
        <a:p>
          <a:endParaRPr lang="en-IN"/>
        </a:p>
      </dgm:t>
    </dgm:pt>
    <dgm:pt modelId="{C87AF37D-4399-4A30-9C08-96CB33CE2A2D}" type="sibTrans" cxnId="{FF137F86-11DB-4A70-ABF1-C6B9C5031C5B}">
      <dgm:prSet/>
      <dgm:spPr/>
      <dgm:t>
        <a:bodyPr/>
        <a:lstStyle/>
        <a:p>
          <a:endParaRPr lang="en-IN"/>
        </a:p>
      </dgm:t>
    </dgm:pt>
    <dgm:pt modelId="{2D6BE0A1-6440-4ADE-8CF5-488184F5F01E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IN" dirty="0">
              <a:latin typeface="Arial" panose="020B0604020202020204" pitchFamily="34" charset="0"/>
              <a:cs typeface="Arial" panose="020B0604020202020204" pitchFamily="34" charset="0"/>
            </a:rPr>
            <a:t>Google Sheet Integration</a:t>
          </a:r>
        </a:p>
      </dgm:t>
    </dgm:pt>
    <dgm:pt modelId="{1B829C3A-58CD-42B7-BEDB-9910DAE22563}" type="parTrans" cxnId="{51A0E615-41C4-4FCF-98CA-9414CEC2BAD1}">
      <dgm:prSet/>
      <dgm:spPr/>
      <dgm:t>
        <a:bodyPr/>
        <a:lstStyle/>
        <a:p>
          <a:endParaRPr lang="en-IN"/>
        </a:p>
      </dgm:t>
    </dgm:pt>
    <dgm:pt modelId="{BF541469-0A33-4AFC-A3C0-B991AD8EED11}" type="sibTrans" cxnId="{51A0E615-41C4-4FCF-98CA-9414CEC2BAD1}">
      <dgm:prSet/>
      <dgm:spPr/>
      <dgm:t>
        <a:bodyPr/>
        <a:lstStyle/>
        <a:p>
          <a:endParaRPr lang="en-IN"/>
        </a:p>
      </dgm:t>
    </dgm:pt>
    <dgm:pt modelId="{F68C9E38-0178-4F63-83DE-0FE5ADDAA67E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Team Collaboration</a:t>
          </a:r>
          <a:endParaRPr lang="en-I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CA173A2-100E-45A9-84A1-59FDA68BA2D4}" type="parTrans" cxnId="{8CF561FA-A1EB-412A-9709-7C95D35E15E2}">
      <dgm:prSet/>
      <dgm:spPr/>
      <dgm:t>
        <a:bodyPr/>
        <a:lstStyle/>
        <a:p>
          <a:endParaRPr lang="en-IN"/>
        </a:p>
      </dgm:t>
    </dgm:pt>
    <dgm:pt modelId="{C731C344-EB69-47F0-8495-D5A2A22197C9}" type="sibTrans" cxnId="{8CF561FA-A1EB-412A-9709-7C95D35E15E2}">
      <dgm:prSet/>
      <dgm:spPr/>
      <dgm:t>
        <a:bodyPr/>
        <a:lstStyle/>
        <a:p>
          <a:endParaRPr lang="en-IN"/>
        </a:p>
      </dgm:t>
    </dgm:pt>
    <dgm:pt modelId="{06B302F6-1B19-440F-B18C-F3EC2BABA06F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Final Presentation</a:t>
          </a:r>
          <a:endParaRPr lang="en-I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BFC99F2-FE34-4682-8163-2FA04ED0E208}" type="parTrans" cxnId="{81B573E6-93A7-4500-9B1C-40B9BAF68FCA}">
      <dgm:prSet/>
      <dgm:spPr/>
      <dgm:t>
        <a:bodyPr/>
        <a:lstStyle/>
        <a:p>
          <a:endParaRPr lang="en-IN"/>
        </a:p>
      </dgm:t>
    </dgm:pt>
    <dgm:pt modelId="{246D2EB5-A55C-48FD-99FC-789CA06A5C58}" type="sibTrans" cxnId="{81B573E6-93A7-4500-9B1C-40B9BAF68FCA}">
      <dgm:prSet/>
      <dgm:spPr/>
      <dgm:t>
        <a:bodyPr/>
        <a:lstStyle/>
        <a:p>
          <a:endParaRPr lang="en-IN"/>
        </a:p>
      </dgm:t>
    </dgm:pt>
    <dgm:pt modelId="{FE329F29-7631-4516-B8B0-B161227535EB}" type="pres">
      <dgm:prSet presAssocID="{C9BDF14B-0A8E-4D1C-9C62-003436253B63}" presName="cycle" presStyleCnt="0">
        <dgm:presLayoutVars>
          <dgm:dir/>
          <dgm:resizeHandles val="exact"/>
        </dgm:presLayoutVars>
      </dgm:prSet>
      <dgm:spPr/>
    </dgm:pt>
    <dgm:pt modelId="{0DAC070F-3B81-4E17-818D-AA62A58D4E3A}" type="pres">
      <dgm:prSet presAssocID="{6336863D-A126-4DA3-A103-8D381E19BF72}" presName="node" presStyleLbl="node1" presStyleIdx="0" presStyleCnt="9" custScaleX="127699" custScaleY="121687" custRadScaleRad="103269" custRadScaleInc="-12441">
        <dgm:presLayoutVars>
          <dgm:bulletEnabled val="1"/>
        </dgm:presLayoutVars>
      </dgm:prSet>
      <dgm:spPr/>
    </dgm:pt>
    <dgm:pt modelId="{0A7574AE-6EA0-4A05-B6B4-4C75F83A07B1}" type="pres">
      <dgm:prSet presAssocID="{3639A5B9-E810-4D63-B4AB-297A8B0974FE}" presName="sibTrans" presStyleLbl="sibTrans2D1" presStyleIdx="0" presStyleCnt="9"/>
      <dgm:spPr/>
    </dgm:pt>
    <dgm:pt modelId="{5A06BAC5-7566-4745-89D2-F29EF4084284}" type="pres">
      <dgm:prSet presAssocID="{3639A5B9-E810-4D63-B4AB-297A8B0974FE}" presName="connectorText" presStyleLbl="sibTrans2D1" presStyleIdx="0" presStyleCnt="9"/>
      <dgm:spPr/>
    </dgm:pt>
    <dgm:pt modelId="{0C2E9FFA-E60D-4566-927D-05EAD664F422}" type="pres">
      <dgm:prSet presAssocID="{3677D90A-2E92-4257-A153-0B3A514C0341}" presName="node" presStyleLbl="node1" presStyleIdx="1" presStyleCnt="9" custScaleX="127699" custScaleY="121687" custRadScaleRad="99699" custRadScaleInc="-15733">
        <dgm:presLayoutVars>
          <dgm:bulletEnabled val="1"/>
        </dgm:presLayoutVars>
      </dgm:prSet>
      <dgm:spPr/>
    </dgm:pt>
    <dgm:pt modelId="{29F2EAED-7F3D-4C7B-9EF0-FD04E0D3EA67}" type="pres">
      <dgm:prSet presAssocID="{480A6D86-76F7-47AA-B4C6-05DD9C70EE8B}" presName="sibTrans" presStyleLbl="sibTrans2D1" presStyleIdx="1" presStyleCnt="9"/>
      <dgm:spPr/>
    </dgm:pt>
    <dgm:pt modelId="{8351639F-9B73-4E2C-A698-E8FF45B52B8B}" type="pres">
      <dgm:prSet presAssocID="{480A6D86-76F7-47AA-B4C6-05DD9C70EE8B}" presName="connectorText" presStyleLbl="sibTrans2D1" presStyleIdx="1" presStyleCnt="9"/>
      <dgm:spPr/>
    </dgm:pt>
    <dgm:pt modelId="{5B559B93-3494-4CB8-8BDA-620DFECB1064}" type="pres">
      <dgm:prSet presAssocID="{64256444-26CE-4F9E-B306-3D9B4BA5E915}" presName="node" presStyleLbl="node1" presStyleIdx="2" presStyleCnt="9" custScaleX="127699" custScaleY="121687" custRadScaleRad="96215" custRadScaleInc="-11621">
        <dgm:presLayoutVars>
          <dgm:bulletEnabled val="1"/>
        </dgm:presLayoutVars>
      </dgm:prSet>
      <dgm:spPr/>
    </dgm:pt>
    <dgm:pt modelId="{A8C8A4FF-681C-4E9E-B897-35B6696A0670}" type="pres">
      <dgm:prSet presAssocID="{9004DDCE-A577-4EBD-85EB-F7A8BF379685}" presName="sibTrans" presStyleLbl="sibTrans2D1" presStyleIdx="2" presStyleCnt="9"/>
      <dgm:spPr/>
    </dgm:pt>
    <dgm:pt modelId="{4A39424A-5F3C-4F4F-B316-9BA314551FC5}" type="pres">
      <dgm:prSet presAssocID="{9004DDCE-A577-4EBD-85EB-F7A8BF379685}" presName="connectorText" presStyleLbl="sibTrans2D1" presStyleIdx="2" presStyleCnt="9"/>
      <dgm:spPr/>
    </dgm:pt>
    <dgm:pt modelId="{9F92C7A2-36BC-4FFC-8656-1C9514E095D2}" type="pres">
      <dgm:prSet presAssocID="{B0E2B5B9-F5EC-434D-BB33-AD6697B2E13A}" presName="node" presStyleLbl="node1" presStyleIdx="3" presStyleCnt="9" custScaleX="127699" custScaleY="121687" custRadScaleRad="93802" custRadScaleInc="-5496">
        <dgm:presLayoutVars>
          <dgm:bulletEnabled val="1"/>
        </dgm:presLayoutVars>
      </dgm:prSet>
      <dgm:spPr/>
    </dgm:pt>
    <dgm:pt modelId="{68842EC0-45E5-4D85-A60F-2D02FA8BEB06}" type="pres">
      <dgm:prSet presAssocID="{BA6F63BE-B9F9-4B39-899F-4D9DC3E0F681}" presName="sibTrans" presStyleLbl="sibTrans2D1" presStyleIdx="3" presStyleCnt="9"/>
      <dgm:spPr/>
    </dgm:pt>
    <dgm:pt modelId="{E5E1AF48-271F-4CE1-9B10-4D68C5C23461}" type="pres">
      <dgm:prSet presAssocID="{BA6F63BE-B9F9-4B39-899F-4D9DC3E0F681}" presName="connectorText" presStyleLbl="sibTrans2D1" presStyleIdx="3" presStyleCnt="9"/>
      <dgm:spPr/>
    </dgm:pt>
    <dgm:pt modelId="{51D52A78-BB89-4096-BA9C-02206C63F4AF}" type="pres">
      <dgm:prSet presAssocID="{31F20561-F1B8-4645-A9EF-3F9B29CF3E62}" presName="node" presStyleLbl="node1" presStyleIdx="4" presStyleCnt="9" custScaleX="127699" custScaleY="121687" custRadScaleRad="94118" custRadScaleInc="7966">
        <dgm:presLayoutVars>
          <dgm:bulletEnabled val="1"/>
        </dgm:presLayoutVars>
      </dgm:prSet>
      <dgm:spPr/>
    </dgm:pt>
    <dgm:pt modelId="{E05F7043-C42A-4F32-8D67-373429D6D0FC}" type="pres">
      <dgm:prSet presAssocID="{27314E18-C40C-4A64-B367-0A0042B2982D}" presName="sibTrans" presStyleLbl="sibTrans2D1" presStyleIdx="4" presStyleCnt="9"/>
      <dgm:spPr/>
    </dgm:pt>
    <dgm:pt modelId="{DC895709-C3F2-45B3-9260-B189FCE6ADE7}" type="pres">
      <dgm:prSet presAssocID="{27314E18-C40C-4A64-B367-0A0042B2982D}" presName="connectorText" presStyleLbl="sibTrans2D1" presStyleIdx="4" presStyleCnt="9"/>
      <dgm:spPr/>
    </dgm:pt>
    <dgm:pt modelId="{66EF252E-5256-4F94-B06D-C7ADC000F644}" type="pres">
      <dgm:prSet presAssocID="{0DCED857-5D51-4338-81E1-3B87180E64FC}" presName="node" presStyleLbl="node1" presStyleIdx="5" presStyleCnt="9" custScaleX="127699" custScaleY="121687" custRadScaleRad="96359" custRadScaleInc="10314">
        <dgm:presLayoutVars>
          <dgm:bulletEnabled val="1"/>
        </dgm:presLayoutVars>
      </dgm:prSet>
      <dgm:spPr/>
    </dgm:pt>
    <dgm:pt modelId="{FA713F87-E85F-498F-A04B-F65D80B59A70}" type="pres">
      <dgm:prSet presAssocID="{C87AF37D-4399-4A30-9C08-96CB33CE2A2D}" presName="sibTrans" presStyleLbl="sibTrans2D1" presStyleIdx="5" presStyleCnt="9"/>
      <dgm:spPr/>
    </dgm:pt>
    <dgm:pt modelId="{16F64A42-CC86-4FED-91F7-EBDA5E2662D8}" type="pres">
      <dgm:prSet presAssocID="{C87AF37D-4399-4A30-9C08-96CB33CE2A2D}" presName="connectorText" presStyleLbl="sibTrans2D1" presStyleIdx="5" presStyleCnt="9"/>
      <dgm:spPr/>
    </dgm:pt>
    <dgm:pt modelId="{78E130EB-318E-4C35-8B3E-4F0AC5D0FB09}" type="pres">
      <dgm:prSet presAssocID="{2D6BE0A1-6440-4ADE-8CF5-488184F5F01E}" presName="node" presStyleLbl="node1" presStyleIdx="6" presStyleCnt="9" custScaleX="127699" custScaleY="121687" custRadScaleRad="98423" custRadScaleInc="11234">
        <dgm:presLayoutVars>
          <dgm:bulletEnabled val="1"/>
        </dgm:presLayoutVars>
      </dgm:prSet>
      <dgm:spPr/>
    </dgm:pt>
    <dgm:pt modelId="{16CDFA5C-B7E9-45B5-858F-0F4A79A7DC67}" type="pres">
      <dgm:prSet presAssocID="{BF541469-0A33-4AFC-A3C0-B991AD8EED11}" presName="sibTrans" presStyleLbl="sibTrans2D1" presStyleIdx="6" presStyleCnt="9"/>
      <dgm:spPr/>
    </dgm:pt>
    <dgm:pt modelId="{CEE93175-750D-4BB3-AE52-963A803D9536}" type="pres">
      <dgm:prSet presAssocID="{BF541469-0A33-4AFC-A3C0-B991AD8EED11}" presName="connectorText" presStyleLbl="sibTrans2D1" presStyleIdx="6" presStyleCnt="9"/>
      <dgm:spPr/>
    </dgm:pt>
    <dgm:pt modelId="{B1E09349-AF84-4FB1-AEF2-29D3018C0BDA}" type="pres">
      <dgm:prSet presAssocID="{F68C9E38-0178-4F63-83DE-0FE5ADDAA67E}" presName="node" presStyleLbl="node1" presStyleIdx="7" presStyleCnt="9" custScaleX="127699" custScaleY="121687">
        <dgm:presLayoutVars>
          <dgm:bulletEnabled val="1"/>
        </dgm:presLayoutVars>
      </dgm:prSet>
      <dgm:spPr/>
    </dgm:pt>
    <dgm:pt modelId="{6348C6A3-A051-46E1-AAAC-6056A576EFCB}" type="pres">
      <dgm:prSet presAssocID="{C731C344-EB69-47F0-8495-D5A2A22197C9}" presName="sibTrans" presStyleLbl="sibTrans2D1" presStyleIdx="7" presStyleCnt="9"/>
      <dgm:spPr/>
    </dgm:pt>
    <dgm:pt modelId="{B32190F1-8C45-4F88-B470-A692EA0EE4E0}" type="pres">
      <dgm:prSet presAssocID="{C731C344-EB69-47F0-8495-D5A2A22197C9}" presName="connectorText" presStyleLbl="sibTrans2D1" presStyleIdx="7" presStyleCnt="9"/>
      <dgm:spPr/>
    </dgm:pt>
    <dgm:pt modelId="{5243D03F-08C8-46A2-8269-412A8D6DA33C}" type="pres">
      <dgm:prSet presAssocID="{06B302F6-1B19-440F-B18C-F3EC2BABA06F}" presName="node" presStyleLbl="node1" presStyleIdx="8" presStyleCnt="9" custScaleX="127699" custScaleY="121687">
        <dgm:presLayoutVars>
          <dgm:bulletEnabled val="1"/>
        </dgm:presLayoutVars>
      </dgm:prSet>
      <dgm:spPr/>
    </dgm:pt>
    <dgm:pt modelId="{9E366186-0422-4240-A0A7-C96DADA98C6A}" type="pres">
      <dgm:prSet presAssocID="{246D2EB5-A55C-48FD-99FC-789CA06A5C58}" presName="sibTrans" presStyleLbl="sibTrans2D1" presStyleIdx="8" presStyleCnt="9"/>
      <dgm:spPr/>
    </dgm:pt>
    <dgm:pt modelId="{F91DFF93-9EF7-481F-8EFD-697E930FBA6E}" type="pres">
      <dgm:prSet presAssocID="{246D2EB5-A55C-48FD-99FC-789CA06A5C58}" presName="connectorText" presStyleLbl="sibTrans2D1" presStyleIdx="8" presStyleCnt="9"/>
      <dgm:spPr/>
    </dgm:pt>
  </dgm:ptLst>
  <dgm:cxnLst>
    <dgm:cxn modelId="{F61D880D-8B0B-4AC2-8D2B-CA1E0C3FEDBB}" type="presOf" srcId="{3639A5B9-E810-4D63-B4AB-297A8B0974FE}" destId="{5A06BAC5-7566-4745-89D2-F29EF4084284}" srcOrd="1" destOrd="0" presId="urn:microsoft.com/office/officeart/2005/8/layout/cycle2"/>
    <dgm:cxn modelId="{5B9D5B0E-4A29-46B1-B7F3-1C3229D6CAFE}" type="presOf" srcId="{C87AF37D-4399-4A30-9C08-96CB33CE2A2D}" destId="{FA713F87-E85F-498F-A04B-F65D80B59A70}" srcOrd="0" destOrd="0" presId="urn:microsoft.com/office/officeart/2005/8/layout/cycle2"/>
    <dgm:cxn modelId="{51A0E615-41C4-4FCF-98CA-9414CEC2BAD1}" srcId="{C9BDF14B-0A8E-4D1C-9C62-003436253B63}" destId="{2D6BE0A1-6440-4ADE-8CF5-488184F5F01E}" srcOrd="6" destOrd="0" parTransId="{1B829C3A-58CD-42B7-BEDB-9910DAE22563}" sibTransId="{BF541469-0A33-4AFC-A3C0-B991AD8EED11}"/>
    <dgm:cxn modelId="{CDF5763A-7F25-4299-8473-B34BDEE67C29}" type="presOf" srcId="{6336863D-A126-4DA3-A103-8D381E19BF72}" destId="{0DAC070F-3B81-4E17-818D-AA62A58D4E3A}" srcOrd="0" destOrd="0" presId="urn:microsoft.com/office/officeart/2005/8/layout/cycle2"/>
    <dgm:cxn modelId="{2692D43D-5377-4844-9B77-0F056F895982}" type="presOf" srcId="{9004DDCE-A577-4EBD-85EB-F7A8BF379685}" destId="{4A39424A-5F3C-4F4F-B316-9BA314551FC5}" srcOrd="1" destOrd="0" presId="urn:microsoft.com/office/officeart/2005/8/layout/cycle2"/>
    <dgm:cxn modelId="{0E5E6843-B3D6-4206-9B02-E3C9ACB3FD4A}" type="presOf" srcId="{0DCED857-5D51-4338-81E1-3B87180E64FC}" destId="{66EF252E-5256-4F94-B06D-C7ADC000F644}" srcOrd="0" destOrd="0" presId="urn:microsoft.com/office/officeart/2005/8/layout/cycle2"/>
    <dgm:cxn modelId="{90952D46-D1DF-4B00-A8AD-CE3EBF133C1A}" type="presOf" srcId="{27314E18-C40C-4A64-B367-0A0042B2982D}" destId="{DC895709-C3F2-45B3-9260-B189FCE6ADE7}" srcOrd="1" destOrd="0" presId="urn:microsoft.com/office/officeart/2005/8/layout/cycle2"/>
    <dgm:cxn modelId="{ED247F66-8AC2-437D-8F9C-AAA2DE6AABE2}" srcId="{C9BDF14B-0A8E-4D1C-9C62-003436253B63}" destId="{6336863D-A126-4DA3-A103-8D381E19BF72}" srcOrd="0" destOrd="0" parTransId="{D2418D9B-2ACE-41D3-939B-7081274AECCF}" sibTransId="{3639A5B9-E810-4D63-B4AB-297A8B0974FE}"/>
    <dgm:cxn modelId="{7A16FE6F-18F9-497E-8C7D-CE7018401E64}" srcId="{C9BDF14B-0A8E-4D1C-9C62-003436253B63}" destId="{3677D90A-2E92-4257-A153-0B3A514C0341}" srcOrd="1" destOrd="0" parTransId="{1C6FE020-CBCA-4DC0-B9FF-ACB27095D5F1}" sibTransId="{480A6D86-76F7-47AA-B4C6-05DD9C70EE8B}"/>
    <dgm:cxn modelId="{0893E850-9999-40E5-A937-9AC17067783C}" type="presOf" srcId="{3639A5B9-E810-4D63-B4AB-297A8B0974FE}" destId="{0A7574AE-6EA0-4A05-B6B4-4C75F83A07B1}" srcOrd="0" destOrd="0" presId="urn:microsoft.com/office/officeart/2005/8/layout/cycle2"/>
    <dgm:cxn modelId="{0A4D0853-2EF1-4AD2-A1CA-F0846216CBC3}" type="presOf" srcId="{BA6F63BE-B9F9-4B39-899F-4D9DC3E0F681}" destId="{E5E1AF48-271F-4CE1-9B10-4D68C5C23461}" srcOrd="1" destOrd="0" presId="urn:microsoft.com/office/officeart/2005/8/layout/cycle2"/>
    <dgm:cxn modelId="{F75E2653-EE6C-4CFA-9432-0D8EA09C15A8}" type="presOf" srcId="{BF541469-0A33-4AFC-A3C0-B991AD8EED11}" destId="{CEE93175-750D-4BB3-AE52-963A803D9536}" srcOrd="1" destOrd="0" presId="urn:microsoft.com/office/officeart/2005/8/layout/cycle2"/>
    <dgm:cxn modelId="{DB0DCC76-E21C-4FDE-BBAB-F2C27290493D}" type="presOf" srcId="{C87AF37D-4399-4A30-9C08-96CB33CE2A2D}" destId="{16F64A42-CC86-4FED-91F7-EBDA5E2662D8}" srcOrd="1" destOrd="0" presId="urn:microsoft.com/office/officeart/2005/8/layout/cycle2"/>
    <dgm:cxn modelId="{6DA6D757-107C-4D9D-8033-597DD00F7465}" type="presOf" srcId="{9004DDCE-A577-4EBD-85EB-F7A8BF379685}" destId="{A8C8A4FF-681C-4E9E-B897-35B6696A0670}" srcOrd="0" destOrd="0" presId="urn:microsoft.com/office/officeart/2005/8/layout/cycle2"/>
    <dgm:cxn modelId="{C1A4C27F-A5D3-4672-B3FD-EBE522047F5F}" type="presOf" srcId="{BF541469-0A33-4AFC-A3C0-B991AD8EED11}" destId="{16CDFA5C-B7E9-45B5-858F-0F4A79A7DC67}" srcOrd="0" destOrd="0" presId="urn:microsoft.com/office/officeart/2005/8/layout/cycle2"/>
    <dgm:cxn modelId="{6338A983-4F00-4C43-BD4F-6BE0A8F9381F}" type="presOf" srcId="{2D6BE0A1-6440-4ADE-8CF5-488184F5F01E}" destId="{78E130EB-318E-4C35-8B3E-4F0AC5D0FB09}" srcOrd="0" destOrd="0" presId="urn:microsoft.com/office/officeart/2005/8/layout/cycle2"/>
    <dgm:cxn modelId="{FF137F86-11DB-4A70-ABF1-C6B9C5031C5B}" srcId="{C9BDF14B-0A8E-4D1C-9C62-003436253B63}" destId="{0DCED857-5D51-4338-81E1-3B87180E64FC}" srcOrd="5" destOrd="0" parTransId="{4CBA3292-7801-4E20-8034-94C9A189F938}" sibTransId="{C87AF37D-4399-4A30-9C08-96CB33CE2A2D}"/>
    <dgm:cxn modelId="{B0C73E94-E7DF-4976-AA71-C7605D414040}" type="presOf" srcId="{480A6D86-76F7-47AA-B4C6-05DD9C70EE8B}" destId="{29F2EAED-7F3D-4C7B-9EF0-FD04E0D3EA67}" srcOrd="0" destOrd="0" presId="urn:microsoft.com/office/officeart/2005/8/layout/cycle2"/>
    <dgm:cxn modelId="{B5D5319B-2619-4C21-AB96-7418E2F7B4C4}" type="presOf" srcId="{BA6F63BE-B9F9-4B39-899F-4D9DC3E0F681}" destId="{68842EC0-45E5-4D85-A60F-2D02FA8BEB06}" srcOrd="0" destOrd="0" presId="urn:microsoft.com/office/officeart/2005/8/layout/cycle2"/>
    <dgm:cxn modelId="{397A81A2-0128-4C22-989F-65E0F4882904}" type="presOf" srcId="{C9BDF14B-0A8E-4D1C-9C62-003436253B63}" destId="{FE329F29-7631-4516-B8B0-B161227535EB}" srcOrd="0" destOrd="0" presId="urn:microsoft.com/office/officeart/2005/8/layout/cycle2"/>
    <dgm:cxn modelId="{9E7E4EA3-65B3-4E8D-B7CD-1A6FDE25D0EA}" type="presOf" srcId="{27314E18-C40C-4A64-B367-0A0042B2982D}" destId="{E05F7043-C42A-4F32-8D67-373429D6D0FC}" srcOrd="0" destOrd="0" presId="urn:microsoft.com/office/officeart/2005/8/layout/cycle2"/>
    <dgm:cxn modelId="{9129D5A7-260E-4031-A858-A901DF22AE28}" srcId="{C9BDF14B-0A8E-4D1C-9C62-003436253B63}" destId="{31F20561-F1B8-4645-A9EF-3F9B29CF3E62}" srcOrd="4" destOrd="0" parTransId="{661993A6-A2FB-40D7-8A1B-CDDC0A39DFF4}" sibTransId="{27314E18-C40C-4A64-B367-0A0042B2982D}"/>
    <dgm:cxn modelId="{FDD5AABB-E288-4815-86DA-C253E4072B88}" type="presOf" srcId="{3677D90A-2E92-4257-A153-0B3A514C0341}" destId="{0C2E9FFA-E60D-4566-927D-05EAD664F422}" srcOrd="0" destOrd="0" presId="urn:microsoft.com/office/officeart/2005/8/layout/cycle2"/>
    <dgm:cxn modelId="{0D70A2C5-8E90-46D9-B8E6-3D47B1711F10}" type="presOf" srcId="{246D2EB5-A55C-48FD-99FC-789CA06A5C58}" destId="{9E366186-0422-4240-A0A7-C96DADA98C6A}" srcOrd="0" destOrd="0" presId="urn:microsoft.com/office/officeart/2005/8/layout/cycle2"/>
    <dgm:cxn modelId="{660F58C6-64EF-436B-97C0-1515A35869F9}" type="presOf" srcId="{64256444-26CE-4F9E-B306-3D9B4BA5E915}" destId="{5B559B93-3494-4CB8-8BDA-620DFECB1064}" srcOrd="0" destOrd="0" presId="urn:microsoft.com/office/officeart/2005/8/layout/cycle2"/>
    <dgm:cxn modelId="{5F9B45C8-A4A6-49C4-A032-6C7F5BE7E040}" type="presOf" srcId="{31F20561-F1B8-4645-A9EF-3F9B29CF3E62}" destId="{51D52A78-BB89-4096-BA9C-02206C63F4AF}" srcOrd="0" destOrd="0" presId="urn:microsoft.com/office/officeart/2005/8/layout/cycle2"/>
    <dgm:cxn modelId="{7199C6CB-7098-4E6E-8258-826D0BD1AAE2}" type="presOf" srcId="{C731C344-EB69-47F0-8495-D5A2A22197C9}" destId="{B32190F1-8C45-4F88-B470-A692EA0EE4E0}" srcOrd="1" destOrd="0" presId="urn:microsoft.com/office/officeart/2005/8/layout/cycle2"/>
    <dgm:cxn modelId="{430C94CE-9448-4AE3-8B2C-1190BC58B0FF}" type="presOf" srcId="{06B302F6-1B19-440F-B18C-F3EC2BABA06F}" destId="{5243D03F-08C8-46A2-8269-412A8D6DA33C}" srcOrd="0" destOrd="0" presId="urn:microsoft.com/office/officeart/2005/8/layout/cycle2"/>
    <dgm:cxn modelId="{64E8D9D4-0F74-4867-A280-B643C61582AA}" type="presOf" srcId="{480A6D86-76F7-47AA-B4C6-05DD9C70EE8B}" destId="{8351639F-9B73-4E2C-A698-E8FF45B52B8B}" srcOrd="1" destOrd="0" presId="urn:microsoft.com/office/officeart/2005/8/layout/cycle2"/>
    <dgm:cxn modelId="{D0D7FED6-E24D-4AB9-A05E-1B297709014D}" srcId="{C9BDF14B-0A8E-4D1C-9C62-003436253B63}" destId="{64256444-26CE-4F9E-B306-3D9B4BA5E915}" srcOrd="2" destOrd="0" parTransId="{8E836EE4-10B3-4FDD-BD6A-5C68565B7D10}" sibTransId="{9004DDCE-A577-4EBD-85EB-F7A8BF379685}"/>
    <dgm:cxn modelId="{3F203EDF-0738-4725-8AF2-7962667855AB}" type="presOf" srcId="{246D2EB5-A55C-48FD-99FC-789CA06A5C58}" destId="{F91DFF93-9EF7-481F-8EFD-697E930FBA6E}" srcOrd="1" destOrd="0" presId="urn:microsoft.com/office/officeart/2005/8/layout/cycle2"/>
    <dgm:cxn modelId="{4106B9E0-281C-42DF-AE56-E103068E0EB8}" type="presOf" srcId="{C731C344-EB69-47F0-8495-D5A2A22197C9}" destId="{6348C6A3-A051-46E1-AAAC-6056A576EFCB}" srcOrd="0" destOrd="0" presId="urn:microsoft.com/office/officeart/2005/8/layout/cycle2"/>
    <dgm:cxn modelId="{81B573E6-93A7-4500-9B1C-40B9BAF68FCA}" srcId="{C9BDF14B-0A8E-4D1C-9C62-003436253B63}" destId="{06B302F6-1B19-440F-B18C-F3EC2BABA06F}" srcOrd="8" destOrd="0" parTransId="{2BFC99F2-FE34-4682-8163-2FA04ED0E208}" sibTransId="{246D2EB5-A55C-48FD-99FC-789CA06A5C58}"/>
    <dgm:cxn modelId="{7AF85AEA-61D8-4D31-A908-BF23F9E5B9C6}" srcId="{C9BDF14B-0A8E-4D1C-9C62-003436253B63}" destId="{B0E2B5B9-F5EC-434D-BB33-AD6697B2E13A}" srcOrd="3" destOrd="0" parTransId="{795793CC-C8EC-4ACA-B051-D79BC2F5F1AA}" sibTransId="{BA6F63BE-B9F9-4B39-899F-4D9DC3E0F681}"/>
    <dgm:cxn modelId="{89EBAFED-7AAF-49C1-8557-38D7ACE01E09}" type="presOf" srcId="{F68C9E38-0178-4F63-83DE-0FE5ADDAA67E}" destId="{B1E09349-AF84-4FB1-AEF2-29D3018C0BDA}" srcOrd="0" destOrd="0" presId="urn:microsoft.com/office/officeart/2005/8/layout/cycle2"/>
    <dgm:cxn modelId="{8CF561FA-A1EB-412A-9709-7C95D35E15E2}" srcId="{C9BDF14B-0A8E-4D1C-9C62-003436253B63}" destId="{F68C9E38-0178-4F63-83DE-0FE5ADDAA67E}" srcOrd="7" destOrd="0" parTransId="{5CA173A2-100E-45A9-84A1-59FDA68BA2D4}" sibTransId="{C731C344-EB69-47F0-8495-D5A2A22197C9}"/>
    <dgm:cxn modelId="{5F0809FD-955E-475F-8F24-35E4352B42C4}" type="presOf" srcId="{B0E2B5B9-F5EC-434D-BB33-AD6697B2E13A}" destId="{9F92C7A2-36BC-4FFC-8656-1C9514E095D2}" srcOrd="0" destOrd="0" presId="urn:microsoft.com/office/officeart/2005/8/layout/cycle2"/>
    <dgm:cxn modelId="{C898DBB2-E573-4852-8439-19F9F0C480A3}" type="presParOf" srcId="{FE329F29-7631-4516-B8B0-B161227535EB}" destId="{0DAC070F-3B81-4E17-818D-AA62A58D4E3A}" srcOrd="0" destOrd="0" presId="urn:microsoft.com/office/officeart/2005/8/layout/cycle2"/>
    <dgm:cxn modelId="{363831DF-A405-4655-8056-02E4EFF0F9E3}" type="presParOf" srcId="{FE329F29-7631-4516-B8B0-B161227535EB}" destId="{0A7574AE-6EA0-4A05-B6B4-4C75F83A07B1}" srcOrd="1" destOrd="0" presId="urn:microsoft.com/office/officeart/2005/8/layout/cycle2"/>
    <dgm:cxn modelId="{731EE979-AF10-49C1-B243-5F7878F3C53E}" type="presParOf" srcId="{0A7574AE-6EA0-4A05-B6B4-4C75F83A07B1}" destId="{5A06BAC5-7566-4745-89D2-F29EF4084284}" srcOrd="0" destOrd="0" presId="urn:microsoft.com/office/officeart/2005/8/layout/cycle2"/>
    <dgm:cxn modelId="{03F3A698-1E5F-46D0-BC4D-C1F665BA2288}" type="presParOf" srcId="{FE329F29-7631-4516-B8B0-B161227535EB}" destId="{0C2E9FFA-E60D-4566-927D-05EAD664F422}" srcOrd="2" destOrd="0" presId="urn:microsoft.com/office/officeart/2005/8/layout/cycle2"/>
    <dgm:cxn modelId="{1FF51F34-B610-4B6D-AACF-A146849DEBE3}" type="presParOf" srcId="{FE329F29-7631-4516-B8B0-B161227535EB}" destId="{29F2EAED-7F3D-4C7B-9EF0-FD04E0D3EA67}" srcOrd="3" destOrd="0" presId="urn:microsoft.com/office/officeart/2005/8/layout/cycle2"/>
    <dgm:cxn modelId="{6E22ACAA-3D10-42FB-8604-D66257ED7DD6}" type="presParOf" srcId="{29F2EAED-7F3D-4C7B-9EF0-FD04E0D3EA67}" destId="{8351639F-9B73-4E2C-A698-E8FF45B52B8B}" srcOrd="0" destOrd="0" presId="urn:microsoft.com/office/officeart/2005/8/layout/cycle2"/>
    <dgm:cxn modelId="{F1DEB078-4AEC-4DDC-AF18-B1FA5C95F539}" type="presParOf" srcId="{FE329F29-7631-4516-B8B0-B161227535EB}" destId="{5B559B93-3494-4CB8-8BDA-620DFECB1064}" srcOrd="4" destOrd="0" presId="urn:microsoft.com/office/officeart/2005/8/layout/cycle2"/>
    <dgm:cxn modelId="{3EF1ACA6-958A-469E-81D1-662666F22278}" type="presParOf" srcId="{FE329F29-7631-4516-B8B0-B161227535EB}" destId="{A8C8A4FF-681C-4E9E-B897-35B6696A0670}" srcOrd="5" destOrd="0" presId="urn:microsoft.com/office/officeart/2005/8/layout/cycle2"/>
    <dgm:cxn modelId="{CDD2D4B5-5D8F-431E-9849-FBB06A6DF05C}" type="presParOf" srcId="{A8C8A4FF-681C-4E9E-B897-35B6696A0670}" destId="{4A39424A-5F3C-4F4F-B316-9BA314551FC5}" srcOrd="0" destOrd="0" presId="urn:microsoft.com/office/officeart/2005/8/layout/cycle2"/>
    <dgm:cxn modelId="{22CF5B7B-8D73-4532-A6D7-0FA38E1A1FD1}" type="presParOf" srcId="{FE329F29-7631-4516-B8B0-B161227535EB}" destId="{9F92C7A2-36BC-4FFC-8656-1C9514E095D2}" srcOrd="6" destOrd="0" presId="urn:microsoft.com/office/officeart/2005/8/layout/cycle2"/>
    <dgm:cxn modelId="{1CD24ACA-DAE7-4038-B96F-603E12516265}" type="presParOf" srcId="{FE329F29-7631-4516-B8B0-B161227535EB}" destId="{68842EC0-45E5-4D85-A60F-2D02FA8BEB06}" srcOrd="7" destOrd="0" presId="urn:microsoft.com/office/officeart/2005/8/layout/cycle2"/>
    <dgm:cxn modelId="{A8002A34-D531-4D60-9829-015BC599F103}" type="presParOf" srcId="{68842EC0-45E5-4D85-A60F-2D02FA8BEB06}" destId="{E5E1AF48-271F-4CE1-9B10-4D68C5C23461}" srcOrd="0" destOrd="0" presId="urn:microsoft.com/office/officeart/2005/8/layout/cycle2"/>
    <dgm:cxn modelId="{9194C9A3-34EB-4D20-BBFB-02CBC874F230}" type="presParOf" srcId="{FE329F29-7631-4516-B8B0-B161227535EB}" destId="{51D52A78-BB89-4096-BA9C-02206C63F4AF}" srcOrd="8" destOrd="0" presId="urn:microsoft.com/office/officeart/2005/8/layout/cycle2"/>
    <dgm:cxn modelId="{21E28711-8188-4973-857B-CF2B83058B25}" type="presParOf" srcId="{FE329F29-7631-4516-B8B0-B161227535EB}" destId="{E05F7043-C42A-4F32-8D67-373429D6D0FC}" srcOrd="9" destOrd="0" presId="urn:microsoft.com/office/officeart/2005/8/layout/cycle2"/>
    <dgm:cxn modelId="{054B681A-E402-46BB-83A0-3474D866FD8C}" type="presParOf" srcId="{E05F7043-C42A-4F32-8D67-373429D6D0FC}" destId="{DC895709-C3F2-45B3-9260-B189FCE6ADE7}" srcOrd="0" destOrd="0" presId="urn:microsoft.com/office/officeart/2005/8/layout/cycle2"/>
    <dgm:cxn modelId="{3BF4C6C2-707C-44CB-B16A-97AC77BA9B1F}" type="presParOf" srcId="{FE329F29-7631-4516-B8B0-B161227535EB}" destId="{66EF252E-5256-4F94-B06D-C7ADC000F644}" srcOrd="10" destOrd="0" presId="urn:microsoft.com/office/officeart/2005/8/layout/cycle2"/>
    <dgm:cxn modelId="{7D61E920-E80D-4ECC-9DE0-EDE10141B974}" type="presParOf" srcId="{FE329F29-7631-4516-B8B0-B161227535EB}" destId="{FA713F87-E85F-498F-A04B-F65D80B59A70}" srcOrd="11" destOrd="0" presId="urn:microsoft.com/office/officeart/2005/8/layout/cycle2"/>
    <dgm:cxn modelId="{AB4B7872-25A0-49EC-BE59-AF00A2093606}" type="presParOf" srcId="{FA713F87-E85F-498F-A04B-F65D80B59A70}" destId="{16F64A42-CC86-4FED-91F7-EBDA5E2662D8}" srcOrd="0" destOrd="0" presId="urn:microsoft.com/office/officeart/2005/8/layout/cycle2"/>
    <dgm:cxn modelId="{376CBF4D-34FF-4071-BFD5-0A3D3575088E}" type="presParOf" srcId="{FE329F29-7631-4516-B8B0-B161227535EB}" destId="{78E130EB-318E-4C35-8B3E-4F0AC5D0FB09}" srcOrd="12" destOrd="0" presId="urn:microsoft.com/office/officeart/2005/8/layout/cycle2"/>
    <dgm:cxn modelId="{F168A2EA-3F84-440A-A4B7-C800CD99529B}" type="presParOf" srcId="{FE329F29-7631-4516-B8B0-B161227535EB}" destId="{16CDFA5C-B7E9-45B5-858F-0F4A79A7DC67}" srcOrd="13" destOrd="0" presId="urn:microsoft.com/office/officeart/2005/8/layout/cycle2"/>
    <dgm:cxn modelId="{32E31596-E64E-4963-BD56-639133DBE7EF}" type="presParOf" srcId="{16CDFA5C-B7E9-45B5-858F-0F4A79A7DC67}" destId="{CEE93175-750D-4BB3-AE52-963A803D9536}" srcOrd="0" destOrd="0" presId="urn:microsoft.com/office/officeart/2005/8/layout/cycle2"/>
    <dgm:cxn modelId="{821B8334-C2C9-4020-8E80-92FF17A278B1}" type="presParOf" srcId="{FE329F29-7631-4516-B8B0-B161227535EB}" destId="{B1E09349-AF84-4FB1-AEF2-29D3018C0BDA}" srcOrd="14" destOrd="0" presId="urn:microsoft.com/office/officeart/2005/8/layout/cycle2"/>
    <dgm:cxn modelId="{8816AF6F-254A-43CD-9C9B-4FCCA7F2D91D}" type="presParOf" srcId="{FE329F29-7631-4516-B8B0-B161227535EB}" destId="{6348C6A3-A051-46E1-AAAC-6056A576EFCB}" srcOrd="15" destOrd="0" presId="urn:microsoft.com/office/officeart/2005/8/layout/cycle2"/>
    <dgm:cxn modelId="{6CDC7F16-4EEF-4BBD-960D-16B7FB76AC45}" type="presParOf" srcId="{6348C6A3-A051-46E1-AAAC-6056A576EFCB}" destId="{B32190F1-8C45-4F88-B470-A692EA0EE4E0}" srcOrd="0" destOrd="0" presId="urn:microsoft.com/office/officeart/2005/8/layout/cycle2"/>
    <dgm:cxn modelId="{240C6953-1163-4390-96CD-1ED4BDC787B9}" type="presParOf" srcId="{FE329F29-7631-4516-B8B0-B161227535EB}" destId="{5243D03F-08C8-46A2-8269-412A8D6DA33C}" srcOrd="16" destOrd="0" presId="urn:microsoft.com/office/officeart/2005/8/layout/cycle2"/>
    <dgm:cxn modelId="{19C72AD1-DEBF-45B7-A85C-48F470F3E9BE}" type="presParOf" srcId="{FE329F29-7631-4516-B8B0-B161227535EB}" destId="{9E366186-0422-4240-A0A7-C96DADA98C6A}" srcOrd="17" destOrd="0" presId="urn:microsoft.com/office/officeart/2005/8/layout/cycle2"/>
    <dgm:cxn modelId="{6F5CE855-824C-4973-A46B-CEDE91908598}" type="presParOf" srcId="{9E366186-0422-4240-A0A7-C96DADA98C6A}" destId="{F91DFF93-9EF7-481F-8EFD-697E930FBA6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7311F22-F2A0-4A37-9F69-167CED0DEE9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0"/>
          </a:camera>
          <a:lightRig rig="soft" dir="t">
            <a:rot lat="0" lon="0" rev="0"/>
          </a:lightRig>
        </a:scene3d>
      </dgm:spPr>
      <dgm:t>
        <a:bodyPr/>
        <a:lstStyle/>
        <a:p>
          <a:endParaRPr lang="en-IN"/>
        </a:p>
      </dgm:t>
    </dgm:pt>
    <dgm:pt modelId="{30A6660E-249D-42EB-B223-D8A35627D30A}">
      <dgm:prSet/>
      <dgm:spPr>
        <a:solidFill>
          <a:schemeClr val="tx2">
            <a:lumMod val="50000"/>
          </a:schemeClr>
        </a:solid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r>
            <a:rPr lang="en-US" b="0" i="0" dirty="0">
              <a:solidFill>
                <a:schemeClr val="bg1"/>
              </a:solidFill>
            </a:rPr>
            <a:t>Our machine learning model utilizes polynomial regression to predict profit/loss in Nifty50 stocks</a:t>
          </a:r>
          <a:r>
            <a:rPr lang="en-US" b="0" i="0" dirty="0">
              <a:solidFill>
                <a:schemeClr val="tx1"/>
              </a:solidFill>
            </a:rPr>
            <a:t>.</a:t>
          </a:r>
          <a:endParaRPr lang="en-IN" dirty="0">
            <a:solidFill>
              <a:schemeClr val="tx1"/>
            </a:solidFill>
          </a:endParaRPr>
        </a:p>
      </dgm:t>
    </dgm:pt>
    <dgm:pt modelId="{E48F162F-97CB-4FCE-9E79-0C8E120FE826}" type="parTrans" cxnId="{D0560AD5-6BFE-46F0-9386-CAA0A2342152}">
      <dgm:prSet/>
      <dgm:spPr/>
      <dgm:t>
        <a:bodyPr/>
        <a:lstStyle/>
        <a:p>
          <a:endParaRPr lang="en-IN"/>
        </a:p>
      </dgm:t>
    </dgm:pt>
    <dgm:pt modelId="{9A8F2441-B524-486F-B433-C4E43D99FA4D}" type="sibTrans" cxnId="{D0560AD5-6BFE-46F0-9386-CAA0A2342152}">
      <dgm:prSet/>
      <dgm:spPr/>
      <dgm:t>
        <a:bodyPr/>
        <a:lstStyle/>
        <a:p>
          <a:endParaRPr lang="en-IN"/>
        </a:p>
      </dgm:t>
    </dgm:pt>
    <dgm:pt modelId="{1668E913-9FFA-4B1E-8546-4BC29CF31CA7}">
      <dgm:prSet/>
      <dgm:spPr>
        <a:solidFill>
          <a:schemeClr val="tx2">
            <a:lumMod val="50000"/>
          </a:schemeClr>
        </a:solid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r>
            <a:rPr lang="en-US" b="0" i="0" dirty="0">
              <a:solidFill>
                <a:schemeClr val="bg1"/>
              </a:solidFill>
            </a:rPr>
            <a:t>Accurate predictions assist investors in making informed decisions.</a:t>
          </a:r>
          <a:endParaRPr lang="en-IN" dirty="0">
            <a:solidFill>
              <a:schemeClr val="bg1"/>
            </a:solidFill>
          </a:endParaRPr>
        </a:p>
      </dgm:t>
    </dgm:pt>
    <dgm:pt modelId="{58B42979-C214-4765-B82E-B537119D1CD7}" type="parTrans" cxnId="{91DF3D02-0F26-43F7-B8D5-9EE8DB88CD1F}">
      <dgm:prSet/>
      <dgm:spPr/>
      <dgm:t>
        <a:bodyPr/>
        <a:lstStyle/>
        <a:p>
          <a:endParaRPr lang="en-IN"/>
        </a:p>
      </dgm:t>
    </dgm:pt>
    <dgm:pt modelId="{6D3D1862-7749-4848-9454-04E790137BCF}" type="sibTrans" cxnId="{91DF3D02-0F26-43F7-B8D5-9EE8DB88CD1F}">
      <dgm:prSet/>
      <dgm:spPr/>
      <dgm:t>
        <a:bodyPr/>
        <a:lstStyle/>
        <a:p>
          <a:endParaRPr lang="en-IN"/>
        </a:p>
      </dgm:t>
    </dgm:pt>
    <dgm:pt modelId="{EE654561-4694-4C64-BF21-70FD189A89BE}">
      <dgm:prSet/>
      <dgm:spPr>
        <a:solidFill>
          <a:schemeClr val="tx2">
            <a:lumMod val="50000"/>
          </a:schemeClr>
        </a:solid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r>
            <a:rPr lang="en-US" b="0" i="0" dirty="0">
              <a:solidFill>
                <a:schemeClr val="bg1"/>
              </a:solidFill>
            </a:rPr>
            <a:t>The model is trained on historical stock data to ensure reliability.</a:t>
          </a:r>
          <a:endParaRPr lang="en-IN" dirty="0">
            <a:solidFill>
              <a:schemeClr val="bg1"/>
            </a:solidFill>
          </a:endParaRPr>
        </a:p>
      </dgm:t>
    </dgm:pt>
    <dgm:pt modelId="{56BB5D03-6F1F-4178-A6FC-BAEE69B74AE5}" type="parTrans" cxnId="{F35CA254-CBB0-493C-BD1A-B49DCC089824}">
      <dgm:prSet/>
      <dgm:spPr/>
      <dgm:t>
        <a:bodyPr/>
        <a:lstStyle/>
        <a:p>
          <a:endParaRPr lang="en-IN"/>
        </a:p>
      </dgm:t>
    </dgm:pt>
    <dgm:pt modelId="{8276FB3D-F38B-4AE0-9EA4-B48B9F9491D7}" type="sibTrans" cxnId="{F35CA254-CBB0-493C-BD1A-B49DCC089824}">
      <dgm:prSet/>
      <dgm:spPr/>
      <dgm:t>
        <a:bodyPr/>
        <a:lstStyle/>
        <a:p>
          <a:endParaRPr lang="en-IN"/>
        </a:p>
      </dgm:t>
    </dgm:pt>
    <dgm:pt modelId="{BBB17FD6-F24F-4468-BEE5-109EC2E980CC}">
      <dgm:prSet/>
      <dgm:spPr>
        <a:solidFill>
          <a:schemeClr val="tx2">
            <a:lumMod val="50000"/>
          </a:schemeClr>
        </a:solid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r>
            <a:rPr lang="en-US" b="0" i="0" dirty="0">
              <a:solidFill>
                <a:schemeClr val="bg1"/>
              </a:solidFill>
            </a:rPr>
            <a:t>It offers a user-friendly interface for inputting stock details and obtaining predictions.</a:t>
          </a:r>
          <a:endParaRPr lang="en-IN" dirty="0">
            <a:solidFill>
              <a:schemeClr val="bg1"/>
            </a:solidFill>
          </a:endParaRPr>
        </a:p>
      </dgm:t>
    </dgm:pt>
    <dgm:pt modelId="{F134D3CA-1DA0-41AC-8303-0ED8EED88CEE}" type="parTrans" cxnId="{8992A044-53E5-4942-8188-51400D303BEB}">
      <dgm:prSet/>
      <dgm:spPr/>
      <dgm:t>
        <a:bodyPr/>
        <a:lstStyle/>
        <a:p>
          <a:endParaRPr lang="en-IN"/>
        </a:p>
      </dgm:t>
    </dgm:pt>
    <dgm:pt modelId="{B67BC59E-4625-465E-91EE-F5D4DB70D7DB}" type="sibTrans" cxnId="{8992A044-53E5-4942-8188-51400D303BEB}">
      <dgm:prSet/>
      <dgm:spPr/>
      <dgm:t>
        <a:bodyPr/>
        <a:lstStyle/>
        <a:p>
          <a:endParaRPr lang="en-IN"/>
        </a:p>
      </dgm:t>
    </dgm:pt>
    <dgm:pt modelId="{DCE452FC-4F30-4CCC-B1BF-4C65AE51D1CE}">
      <dgm:prSet/>
      <dgm:spPr>
        <a:solidFill>
          <a:schemeClr val="tx2">
            <a:lumMod val="50000"/>
          </a:schemeClr>
        </a:solid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r>
            <a:rPr lang="en-US" b="0" i="0" dirty="0">
              <a:solidFill>
                <a:schemeClr val="bg1"/>
              </a:solidFill>
            </a:rPr>
            <a:t>This project showcases the application of AI in real-world financial analysis.</a:t>
          </a:r>
          <a:endParaRPr lang="en-IN" dirty="0">
            <a:solidFill>
              <a:schemeClr val="bg1"/>
            </a:solidFill>
          </a:endParaRPr>
        </a:p>
      </dgm:t>
    </dgm:pt>
    <dgm:pt modelId="{9F4370AC-ABA3-4492-ABF4-F64274C08A5B}" type="parTrans" cxnId="{B1E43C69-0F1F-406D-84F3-CA1857A5F317}">
      <dgm:prSet/>
      <dgm:spPr/>
      <dgm:t>
        <a:bodyPr/>
        <a:lstStyle/>
        <a:p>
          <a:endParaRPr lang="en-IN"/>
        </a:p>
      </dgm:t>
    </dgm:pt>
    <dgm:pt modelId="{2121892A-D02C-4294-9506-4DC18BB07ECC}" type="sibTrans" cxnId="{B1E43C69-0F1F-406D-84F3-CA1857A5F317}">
      <dgm:prSet/>
      <dgm:spPr/>
      <dgm:t>
        <a:bodyPr/>
        <a:lstStyle/>
        <a:p>
          <a:endParaRPr lang="en-IN"/>
        </a:p>
      </dgm:t>
    </dgm:pt>
    <dgm:pt modelId="{037AE303-DF63-4B56-A230-52CDCBAC6EDE}" type="pres">
      <dgm:prSet presAssocID="{27311F22-F2A0-4A37-9F69-167CED0DEE94}" presName="linear" presStyleCnt="0">
        <dgm:presLayoutVars>
          <dgm:animLvl val="lvl"/>
          <dgm:resizeHandles val="exact"/>
        </dgm:presLayoutVars>
      </dgm:prSet>
      <dgm:spPr/>
    </dgm:pt>
    <dgm:pt modelId="{574C9306-4A63-4A85-827D-7FA24D89E5AB}" type="pres">
      <dgm:prSet presAssocID="{30A6660E-249D-42EB-B223-D8A35627D30A}" presName="parentText" presStyleLbl="node1" presStyleIdx="0" presStyleCnt="5" custLinFactNeighborX="-30058">
        <dgm:presLayoutVars>
          <dgm:chMax val="0"/>
          <dgm:bulletEnabled val="1"/>
        </dgm:presLayoutVars>
      </dgm:prSet>
      <dgm:spPr/>
    </dgm:pt>
    <dgm:pt modelId="{08C63E6F-9C7D-48BB-BBB0-EE8FFD3FC551}" type="pres">
      <dgm:prSet presAssocID="{9A8F2441-B524-486F-B433-C4E43D99FA4D}" presName="spacer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B6FE14FE-E77D-4EA9-A293-B4728DBCE75E}" type="pres">
      <dgm:prSet presAssocID="{1668E913-9FFA-4B1E-8546-4BC29CF31CA7}" presName="parentText" presStyleLbl="node1" presStyleIdx="1" presStyleCnt="5" custLinFactNeighborX="-30058">
        <dgm:presLayoutVars>
          <dgm:chMax val="0"/>
          <dgm:bulletEnabled val="1"/>
        </dgm:presLayoutVars>
      </dgm:prSet>
      <dgm:spPr/>
    </dgm:pt>
    <dgm:pt modelId="{0D5D89D9-78E5-4584-BDBD-CA5EFBFE6792}" type="pres">
      <dgm:prSet presAssocID="{6D3D1862-7749-4848-9454-04E790137BCF}" presName="spacer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E35DA6C1-F59A-4B1F-8AEF-25C56405F8FA}" type="pres">
      <dgm:prSet presAssocID="{EE654561-4694-4C64-BF21-70FD189A89B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5584497-1493-4C6F-93FD-9F9F91D987EC}" type="pres">
      <dgm:prSet presAssocID="{8276FB3D-F38B-4AE0-9EA4-B48B9F9491D7}" presName="spacer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35FADF7F-8C37-4908-8FCE-074D278FD4B1}" type="pres">
      <dgm:prSet presAssocID="{BBB17FD6-F24F-4468-BEE5-109EC2E980C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FB562E6-7A85-419D-994F-5BC9D3EC9D70}" type="pres">
      <dgm:prSet presAssocID="{B67BC59E-4625-465E-91EE-F5D4DB70D7DB}" presName="spacer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4D347D76-7FE2-4851-B241-6BE631B35E6A}" type="pres">
      <dgm:prSet presAssocID="{DCE452FC-4F30-4CCC-B1BF-4C65AE51D1CE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91DF3D02-0F26-43F7-B8D5-9EE8DB88CD1F}" srcId="{27311F22-F2A0-4A37-9F69-167CED0DEE94}" destId="{1668E913-9FFA-4B1E-8546-4BC29CF31CA7}" srcOrd="1" destOrd="0" parTransId="{58B42979-C214-4765-B82E-B537119D1CD7}" sibTransId="{6D3D1862-7749-4848-9454-04E790137BCF}"/>
    <dgm:cxn modelId="{0131CE1E-BD34-4D3F-A0A2-E7BB2BBA7023}" type="presOf" srcId="{DCE452FC-4F30-4CCC-B1BF-4C65AE51D1CE}" destId="{4D347D76-7FE2-4851-B241-6BE631B35E6A}" srcOrd="0" destOrd="0" presId="urn:microsoft.com/office/officeart/2005/8/layout/vList2"/>
    <dgm:cxn modelId="{C1209042-82A9-4ACB-91D2-96CA47FAD976}" type="presOf" srcId="{30A6660E-249D-42EB-B223-D8A35627D30A}" destId="{574C9306-4A63-4A85-827D-7FA24D89E5AB}" srcOrd="0" destOrd="0" presId="urn:microsoft.com/office/officeart/2005/8/layout/vList2"/>
    <dgm:cxn modelId="{8992A044-53E5-4942-8188-51400D303BEB}" srcId="{27311F22-F2A0-4A37-9F69-167CED0DEE94}" destId="{BBB17FD6-F24F-4468-BEE5-109EC2E980CC}" srcOrd="3" destOrd="0" parTransId="{F134D3CA-1DA0-41AC-8303-0ED8EED88CEE}" sibTransId="{B67BC59E-4625-465E-91EE-F5D4DB70D7DB}"/>
    <dgm:cxn modelId="{B1E43C69-0F1F-406D-84F3-CA1857A5F317}" srcId="{27311F22-F2A0-4A37-9F69-167CED0DEE94}" destId="{DCE452FC-4F30-4CCC-B1BF-4C65AE51D1CE}" srcOrd="4" destOrd="0" parTransId="{9F4370AC-ABA3-4492-ABF4-F64274C08A5B}" sibTransId="{2121892A-D02C-4294-9506-4DC18BB07ECC}"/>
    <dgm:cxn modelId="{F35CA254-CBB0-493C-BD1A-B49DCC089824}" srcId="{27311F22-F2A0-4A37-9F69-167CED0DEE94}" destId="{EE654561-4694-4C64-BF21-70FD189A89BE}" srcOrd="2" destOrd="0" parTransId="{56BB5D03-6F1F-4178-A6FC-BAEE69B74AE5}" sibTransId="{8276FB3D-F38B-4AE0-9EA4-B48B9F9491D7}"/>
    <dgm:cxn modelId="{1D32E787-E8F7-40F1-B25E-9CFACA7C7F48}" type="presOf" srcId="{27311F22-F2A0-4A37-9F69-167CED0DEE94}" destId="{037AE303-DF63-4B56-A230-52CDCBAC6EDE}" srcOrd="0" destOrd="0" presId="urn:microsoft.com/office/officeart/2005/8/layout/vList2"/>
    <dgm:cxn modelId="{89E4B29F-F36D-4C85-87DC-B7D051749AA0}" type="presOf" srcId="{EE654561-4694-4C64-BF21-70FD189A89BE}" destId="{E35DA6C1-F59A-4B1F-8AEF-25C56405F8FA}" srcOrd="0" destOrd="0" presId="urn:microsoft.com/office/officeart/2005/8/layout/vList2"/>
    <dgm:cxn modelId="{36BAC6A8-6F42-4421-AE6B-E51491ED8311}" type="presOf" srcId="{1668E913-9FFA-4B1E-8546-4BC29CF31CA7}" destId="{B6FE14FE-E77D-4EA9-A293-B4728DBCE75E}" srcOrd="0" destOrd="0" presId="urn:microsoft.com/office/officeart/2005/8/layout/vList2"/>
    <dgm:cxn modelId="{A6DBFFBA-4940-43D4-B5E7-1A3FAB0D0DEE}" type="presOf" srcId="{BBB17FD6-F24F-4468-BEE5-109EC2E980CC}" destId="{35FADF7F-8C37-4908-8FCE-074D278FD4B1}" srcOrd="0" destOrd="0" presId="urn:microsoft.com/office/officeart/2005/8/layout/vList2"/>
    <dgm:cxn modelId="{D0560AD5-6BFE-46F0-9386-CAA0A2342152}" srcId="{27311F22-F2A0-4A37-9F69-167CED0DEE94}" destId="{30A6660E-249D-42EB-B223-D8A35627D30A}" srcOrd="0" destOrd="0" parTransId="{E48F162F-97CB-4FCE-9E79-0C8E120FE826}" sibTransId="{9A8F2441-B524-486F-B433-C4E43D99FA4D}"/>
    <dgm:cxn modelId="{40730403-B38A-43E5-AA76-400D096AB84C}" type="presParOf" srcId="{037AE303-DF63-4B56-A230-52CDCBAC6EDE}" destId="{574C9306-4A63-4A85-827D-7FA24D89E5AB}" srcOrd="0" destOrd="0" presId="urn:microsoft.com/office/officeart/2005/8/layout/vList2"/>
    <dgm:cxn modelId="{EAABEC50-1809-4D0C-B08E-5B48D707ACCD}" type="presParOf" srcId="{037AE303-DF63-4B56-A230-52CDCBAC6EDE}" destId="{08C63E6F-9C7D-48BB-BBB0-EE8FFD3FC551}" srcOrd="1" destOrd="0" presId="urn:microsoft.com/office/officeart/2005/8/layout/vList2"/>
    <dgm:cxn modelId="{231949AD-2689-4FB6-B7C1-E98A01C7D1D0}" type="presParOf" srcId="{037AE303-DF63-4B56-A230-52CDCBAC6EDE}" destId="{B6FE14FE-E77D-4EA9-A293-B4728DBCE75E}" srcOrd="2" destOrd="0" presId="urn:microsoft.com/office/officeart/2005/8/layout/vList2"/>
    <dgm:cxn modelId="{47E07DA8-D10F-489E-8C24-363DC44127C7}" type="presParOf" srcId="{037AE303-DF63-4B56-A230-52CDCBAC6EDE}" destId="{0D5D89D9-78E5-4584-BDBD-CA5EFBFE6792}" srcOrd="3" destOrd="0" presId="urn:microsoft.com/office/officeart/2005/8/layout/vList2"/>
    <dgm:cxn modelId="{DDF0E1FA-1453-42B7-AD47-A61E355C6925}" type="presParOf" srcId="{037AE303-DF63-4B56-A230-52CDCBAC6EDE}" destId="{E35DA6C1-F59A-4B1F-8AEF-25C56405F8FA}" srcOrd="4" destOrd="0" presId="urn:microsoft.com/office/officeart/2005/8/layout/vList2"/>
    <dgm:cxn modelId="{3C6F8A3A-BEB4-4DBE-B932-86219EBC7A91}" type="presParOf" srcId="{037AE303-DF63-4B56-A230-52CDCBAC6EDE}" destId="{95584497-1493-4C6F-93FD-9F9F91D987EC}" srcOrd="5" destOrd="0" presId="urn:microsoft.com/office/officeart/2005/8/layout/vList2"/>
    <dgm:cxn modelId="{22E36D21-BB73-4932-9C9A-90FE6EA02F19}" type="presParOf" srcId="{037AE303-DF63-4B56-A230-52CDCBAC6EDE}" destId="{35FADF7F-8C37-4908-8FCE-074D278FD4B1}" srcOrd="6" destOrd="0" presId="urn:microsoft.com/office/officeart/2005/8/layout/vList2"/>
    <dgm:cxn modelId="{07F2B96A-2CC4-4ECB-AAA1-38F5EBF76233}" type="presParOf" srcId="{037AE303-DF63-4B56-A230-52CDCBAC6EDE}" destId="{AFB562E6-7A85-419D-994F-5BC9D3EC9D70}" srcOrd="7" destOrd="0" presId="urn:microsoft.com/office/officeart/2005/8/layout/vList2"/>
    <dgm:cxn modelId="{96D1F0F0-9DAC-4A87-BEEA-02A2EC8D9F2C}" type="presParOf" srcId="{037AE303-DF63-4B56-A230-52CDCBAC6EDE}" destId="{4D347D76-7FE2-4851-B241-6BE631B35E6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FC5E612-849B-4E72-812A-D29F18CFFC4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A649E55-E2A0-40E1-A30F-A2CDE4969506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The web page allows users to input stock details, quantity, buying, and selling dates for personalized predictions.</a:t>
          </a:r>
          <a:endParaRPr lang="en-IN" dirty="0">
            <a:solidFill>
              <a:schemeClr val="bg1"/>
            </a:solidFill>
          </a:endParaRPr>
        </a:p>
      </dgm:t>
    </dgm:pt>
    <dgm:pt modelId="{0A5D3DF7-7FC9-411F-A802-EB06EF1AFEE9}" type="parTrans" cxnId="{B6886AEF-4496-437C-AA3F-49ABEE024084}">
      <dgm:prSet/>
      <dgm:spPr/>
      <dgm:t>
        <a:bodyPr/>
        <a:lstStyle/>
        <a:p>
          <a:endParaRPr lang="en-IN"/>
        </a:p>
      </dgm:t>
    </dgm:pt>
    <dgm:pt modelId="{A248B38C-C7ED-42B2-A307-7CF5D4A936B9}" type="sibTrans" cxnId="{B6886AEF-4496-437C-AA3F-49ABEE024084}">
      <dgm:prSet/>
      <dgm:spPr/>
      <dgm:t>
        <a:bodyPr/>
        <a:lstStyle/>
        <a:p>
          <a:endParaRPr lang="en-IN"/>
        </a:p>
      </dgm:t>
    </dgm:pt>
    <dgm:pt modelId="{5D29BDB5-4DD9-43E5-B26E-83F6CC9195BA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User-friendly interface for inputting stock details, quantity, buying, and selling dates.</a:t>
          </a:r>
          <a:endParaRPr lang="en-IN" dirty="0">
            <a:solidFill>
              <a:schemeClr val="bg1"/>
            </a:solidFill>
          </a:endParaRPr>
        </a:p>
      </dgm:t>
    </dgm:pt>
    <dgm:pt modelId="{6E66646D-DD8B-4378-959E-D16B7613259D}" type="parTrans" cxnId="{009BA3A7-9D78-4CE3-9F34-7F264E1D4AB9}">
      <dgm:prSet/>
      <dgm:spPr/>
      <dgm:t>
        <a:bodyPr/>
        <a:lstStyle/>
        <a:p>
          <a:endParaRPr lang="en-IN"/>
        </a:p>
      </dgm:t>
    </dgm:pt>
    <dgm:pt modelId="{C48B1039-52C3-4649-92C6-D4F4E3A50302}" type="sibTrans" cxnId="{009BA3A7-9D78-4CE3-9F34-7F264E1D4AB9}">
      <dgm:prSet/>
      <dgm:spPr/>
      <dgm:t>
        <a:bodyPr/>
        <a:lstStyle/>
        <a:p>
          <a:endParaRPr lang="en-IN"/>
        </a:p>
      </dgm:t>
    </dgm:pt>
    <dgm:pt modelId="{DA7FB558-42B8-4419-B384-00B84DE9A0D1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Accurate predictions aid investors in making informed decisions.</a:t>
          </a:r>
          <a:endParaRPr lang="en-IN" dirty="0">
            <a:solidFill>
              <a:schemeClr val="bg1"/>
            </a:solidFill>
          </a:endParaRPr>
        </a:p>
      </dgm:t>
    </dgm:pt>
    <dgm:pt modelId="{9D41090C-6788-40E9-861E-58C2AC5D812E}" type="parTrans" cxnId="{A0F7935F-72BC-453D-999D-963E695140F2}">
      <dgm:prSet/>
      <dgm:spPr/>
      <dgm:t>
        <a:bodyPr/>
        <a:lstStyle/>
        <a:p>
          <a:endParaRPr lang="en-IN"/>
        </a:p>
      </dgm:t>
    </dgm:pt>
    <dgm:pt modelId="{86979CB9-4075-4B97-89D1-50E56AC2F969}" type="sibTrans" cxnId="{A0F7935F-72BC-453D-999D-963E695140F2}">
      <dgm:prSet/>
      <dgm:spPr/>
      <dgm:t>
        <a:bodyPr/>
        <a:lstStyle/>
        <a:p>
          <a:endParaRPr lang="en-IN"/>
        </a:p>
      </dgm:t>
    </dgm:pt>
    <dgm:pt modelId="{CB1A2762-5900-4D70-84E5-702BBA13317D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Validation through training on historical stock data ensures reliability.</a:t>
          </a:r>
          <a:endParaRPr lang="en-IN" dirty="0">
            <a:solidFill>
              <a:schemeClr val="bg1"/>
            </a:solidFill>
          </a:endParaRPr>
        </a:p>
      </dgm:t>
    </dgm:pt>
    <dgm:pt modelId="{C72B0200-2593-46A6-B708-E7865F36A043}" type="parTrans" cxnId="{F068F7C6-390F-43EF-AC7C-2D2FDE03B917}">
      <dgm:prSet/>
      <dgm:spPr/>
      <dgm:t>
        <a:bodyPr/>
        <a:lstStyle/>
        <a:p>
          <a:endParaRPr lang="en-IN"/>
        </a:p>
      </dgm:t>
    </dgm:pt>
    <dgm:pt modelId="{6BA8BC97-9EA5-4215-9173-4DE73FAA0177}" type="sibTrans" cxnId="{F068F7C6-390F-43EF-AC7C-2D2FDE03B917}">
      <dgm:prSet/>
      <dgm:spPr/>
      <dgm:t>
        <a:bodyPr/>
        <a:lstStyle/>
        <a:p>
          <a:endParaRPr lang="en-IN"/>
        </a:p>
      </dgm:t>
    </dgm:pt>
    <dgm:pt modelId="{5F59BDF9-BBDB-47E3-9997-CD07870D49B2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Practical application of AI in financial analysis, optimizing investments.</a:t>
          </a:r>
          <a:endParaRPr lang="en-IN" dirty="0">
            <a:solidFill>
              <a:schemeClr val="bg1"/>
            </a:solidFill>
          </a:endParaRPr>
        </a:p>
      </dgm:t>
    </dgm:pt>
    <dgm:pt modelId="{AAAEC8E4-1A27-43FB-A585-E09ED04C85D2}" type="parTrans" cxnId="{6BDCDDDB-8D86-4CEB-8A39-89A5F712B1ED}">
      <dgm:prSet/>
      <dgm:spPr/>
      <dgm:t>
        <a:bodyPr/>
        <a:lstStyle/>
        <a:p>
          <a:endParaRPr lang="en-IN"/>
        </a:p>
      </dgm:t>
    </dgm:pt>
    <dgm:pt modelId="{32D53CB7-648A-46A6-8509-55081F402B09}" type="sibTrans" cxnId="{6BDCDDDB-8D86-4CEB-8A39-89A5F712B1ED}">
      <dgm:prSet/>
      <dgm:spPr/>
      <dgm:t>
        <a:bodyPr/>
        <a:lstStyle/>
        <a:p>
          <a:endParaRPr lang="en-IN"/>
        </a:p>
      </dgm:t>
    </dgm:pt>
    <dgm:pt modelId="{1E5D65AD-BC95-4674-B68E-A74022F6F496}" type="pres">
      <dgm:prSet presAssocID="{FFC5E612-849B-4E72-812A-D29F18CFFC46}" presName="linear" presStyleCnt="0">
        <dgm:presLayoutVars>
          <dgm:animLvl val="lvl"/>
          <dgm:resizeHandles val="exact"/>
        </dgm:presLayoutVars>
      </dgm:prSet>
      <dgm:spPr/>
    </dgm:pt>
    <dgm:pt modelId="{2FDD210F-085F-45E2-B19F-12A282CF8245}" type="pres">
      <dgm:prSet presAssocID="{7A649E55-E2A0-40E1-A30F-A2CDE496950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8DAEC0D-A056-4FC6-8C65-38878AEC5312}" type="pres">
      <dgm:prSet presAssocID="{A248B38C-C7ED-42B2-A307-7CF5D4A936B9}" presName="spacer" presStyleCnt="0"/>
      <dgm:spPr/>
    </dgm:pt>
    <dgm:pt modelId="{281362A3-6FAE-4AFC-AD3C-6B7ACC1D76C1}" type="pres">
      <dgm:prSet presAssocID="{5D29BDB5-4DD9-43E5-B26E-83F6CC9195BA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2582742-904E-4D3A-8F4A-9DFEB304558E}" type="pres">
      <dgm:prSet presAssocID="{C48B1039-52C3-4649-92C6-D4F4E3A50302}" presName="spacer" presStyleCnt="0"/>
      <dgm:spPr/>
    </dgm:pt>
    <dgm:pt modelId="{1DEED711-0C88-4D22-B46D-598D0E8D1A7A}" type="pres">
      <dgm:prSet presAssocID="{DA7FB558-42B8-4419-B384-00B84DE9A0D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8ABC699-53CE-4160-9FC1-5F287657863A}" type="pres">
      <dgm:prSet presAssocID="{86979CB9-4075-4B97-89D1-50E56AC2F969}" presName="spacer" presStyleCnt="0"/>
      <dgm:spPr/>
    </dgm:pt>
    <dgm:pt modelId="{79AA3119-37A5-47E0-B27C-B0DD7A781A20}" type="pres">
      <dgm:prSet presAssocID="{CB1A2762-5900-4D70-84E5-702BBA13317D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B7FFD88-4D4C-409D-8223-BC9F2E5F8BDD}" type="pres">
      <dgm:prSet presAssocID="{6BA8BC97-9EA5-4215-9173-4DE73FAA0177}" presName="spacer" presStyleCnt="0"/>
      <dgm:spPr/>
    </dgm:pt>
    <dgm:pt modelId="{3C31037F-CDD0-484F-9099-EF557F0E93DA}" type="pres">
      <dgm:prSet presAssocID="{5F59BDF9-BBDB-47E3-9997-CD07870D49B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BB0941F-1AF9-42A6-ABE1-A42CFA1F2D38}" type="presOf" srcId="{5F59BDF9-BBDB-47E3-9997-CD07870D49B2}" destId="{3C31037F-CDD0-484F-9099-EF557F0E93DA}" srcOrd="0" destOrd="0" presId="urn:microsoft.com/office/officeart/2005/8/layout/vList2"/>
    <dgm:cxn modelId="{A0F7935F-72BC-453D-999D-963E695140F2}" srcId="{FFC5E612-849B-4E72-812A-D29F18CFFC46}" destId="{DA7FB558-42B8-4419-B384-00B84DE9A0D1}" srcOrd="2" destOrd="0" parTransId="{9D41090C-6788-40E9-861E-58C2AC5D812E}" sibTransId="{86979CB9-4075-4B97-89D1-50E56AC2F969}"/>
    <dgm:cxn modelId="{4C83336D-F127-42BE-8E1C-A197F46E7BE4}" type="presOf" srcId="{CB1A2762-5900-4D70-84E5-702BBA13317D}" destId="{79AA3119-37A5-47E0-B27C-B0DD7A781A20}" srcOrd="0" destOrd="0" presId="urn:microsoft.com/office/officeart/2005/8/layout/vList2"/>
    <dgm:cxn modelId="{FB20DF6D-8AC2-41B2-826B-9A0EE813E598}" type="presOf" srcId="{5D29BDB5-4DD9-43E5-B26E-83F6CC9195BA}" destId="{281362A3-6FAE-4AFC-AD3C-6B7ACC1D76C1}" srcOrd="0" destOrd="0" presId="urn:microsoft.com/office/officeart/2005/8/layout/vList2"/>
    <dgm:cxn modelId="{D45FCA52-7DDB-4C0B-BA4F-46BF7BFC8C66}" type="presOf" srcId="{7A649E55-E2A0-40E1-A30F-A2CDE4969506}" destId="{2FDD210F-085F-45E2-B19F-12A282CF8245}" srcOrd="0" destOrd="0" presId="urn:microsoft.com/office/officeart/2005/8/layout/vList2"/>
    <dgm:cxn modelId="{009BA3A7-9D78-4CE3-9F34-7F264E1D4AB9}" srcId="{FFC5E612-849B-4E72-812A-D29F18CFFC46}" destId="{5D29BDB5-4DD9-43E5-B26E-83F6CC9195BA}" srcOrd="1" destOrd="0" parTransId="{6E66646D-DD8B-4378-959E-D16B7613259D}" sibTransId="{C48B1039-52C3-4649-92C6-D4F4E3A50302}"/>
    <dgm:cxn modelId="{B22941C2-97C9-4DF1-BD5A-322A1C272869}" type="presOf" srcId="{DA7FB558-42B8-4419-B384-00B84DE9A0D1}" destId="{1DEED711-0C88-4D22-B46D-598D0E8D1A7A}" srcOrd="0" destOrd="0" presId="urn:microsoft.com/office/officeart/2005/8/layout/vList2"/>
    <dgm:cxn modelId="{F068F7C6-390F-43EF-AC7C-2D2FDE03B917}" srcId="{FFC5E612-849B-4E72-812A-D29F18CFFC46}" destId="{CB1A2762-5900-4D70-84E5-702BBA13317D}" srcOrd="3" destOrd="0" parTransId="{C72B0200-2593-46A6-B708-E7865F36A043}" sibTransId="{6BA8BC97-9EA5-4215-9173-4DE73FAA0177}"/>
    <dgm:cxn modelId="{63472ACC-ED07-4765-8408-18BA5D1C9FDD}" type="presOf" srcId="{FFC5E612-849B-4E72-812A-D29F18CFFC46}" destId="{1E5D65AD-BC95-4674-B68E-A74022F6F496}" srcOrd="0" destOrd="0" presId="urn:microsoft.com/office/officeart/2005/8/layout/vList2"/>
    <dgm:cxn modelId="{6BDCDDDB-8D86-4CEB-8A39-89A5F712B1ED}" srcId="{FFC5E612-849B-4E72-812A-D29F18CFFC46}" destId="{5F59BDF9-BBDB-47E3-9997-CD07870D49B2}" srcOrd="4" destOrd="0" parTransId="{AAAEC8E4-1A27-43FB-A585-E09ED04C85D2}" sibTransId="{32D53CB7-648A-46A6-8509-55081F402B09}"/>
    <dgm:cxn modelId="{B6886AEF-4496-437C-AA3F-49ABEE024084}" srcId="{FFC5E612-849B-4E72-812A-D29F18CFFC46}" destId="{7A649E55-E2A0-40E1-A30F-A2CDE4969506}" srcOrd="0" destOrd="0" parTransId="{0A5D3DF7-7FC9-411F-A802-EB06EF1AFEE9}" sibTransId="{A248B38C-C7ED-42B2-A307-7CF5D4A936B9}"/>
    <dgm:cxn modelId="{FC8F625F-C6A0-4DBD-BFE0-C64F2952A6CF}" type="presParOf" srcId="{1E5D65AD-BC95-4674-B68E-A74022F6F496}" destId="{2FDD210F-085F-45E2-B19F-12A282CF8245}" srcOrd="0" destOrd="0" presId="urn:microsoft.com/office/officeart/2005/8/layout/vList2"/>
    <dgm:cxn modelId="{167510B6-7D74-4A87-9A97-D66DB6334C90}" type="presParOf" srcId="{1E5D65AD-BC95-4674-B68E-A74022F6F496}" destId="{58DAEC0D-A056-4FC6-8C65-38878AEC5312}" srcOrd="1" destOrd="0" presId="urn:microsoft.com/office/officeart/2005/8/layout/vList2"/>
    <dgm:cxn modelId="{34F70A66-CC97-483F-ACA2-4C2488A79425}" type="presParOf" srcId="{1E5D65AD-BC95-4674-B68E-A74022F6F496}" destId="{281362A3-6FAE-4AFC-AD3C-6B7ACC1D76C1}" srcOrd="2" destOrd="0" presId="urn:microsoft.com/office/officeart/2005/8/layout/vList2"/>
    <dgm:cxn modelId="{16C55282-2BCD-4F16-A569-EA077921A22D}" type="presParOf" srcId="{1E5D65AD-BC95-4674-B68E-A74022F6F496}" destId="{02582742-904E-4D3A-8F4A-9DFEB304558E}" srcOrd="3" destOrd="0" presId="urn:microsoft.com/office/officeart/2005/8/layout/vList2"/>
    <dgm:cxn modelId="{50BC2D86-AF05-4884-A3DC-A7AA7E3BC533}" type="presParOf" srcId="{1E5D65AD-BC95-4674-B68E-A74022F6F496}" destId="{1DEED711-0C88-4D22-B46D-598D0E8D1A7A}" srcOrd="4" destOrd="0" presId="urn:microsoft.com/office/officeart/2005/8/layout/vList2"/>
    <dgm:cxn modelId="{18F0DFEA-2039-4CC1-A24D-714CE91C75B5}" type="presParOf" srcId="{1E5D65AD-BC95-4674-B68E-A74022F6F496}" destId="{38ABC699-53CE-4160-9FC1-5F287657863A}" srcOrd="5" destOrd="0" presId="urn:microsoft.com/office/officeart/2005/8/layout/vList2"/>
    <dgm:cxn modelId="{AF339EAC-10E6-488B-9481-D8EB47388AEF}" type="presParOf" srcId="{1E5D65AD-BC95-4674-B68E-A74022F6F496}" destId="{79AA3119-37A5-47E0-B27C-B0DD7A781A20}" srcOrd="6" destOrd="0" presId="urn:microsoft.com/office/officeart/2005/8/layout/vList2"/>
    <dgm:cxn modelId="{5D8E844B-B678-484C-AE82-6488D602B64D}" type="presParOf" srcId="{1E5D65AD-BC95-4674-B68E-A74022F6F496}" destId="{DB7FFD88-4D4C-409D-8223-BC9F2E5F8BDD}" srcOrd="7" destOrd="0" presId="urn:microsoft.com/office/officeart/2005/8/layout/vList2"/>
    <dgm:cxn modelId="{147FE35D-88DC-4C1B-96B5-08CAEA88975F}" type="presParOf" srcId="{1E5D65AD-BC95-4674-B68E-A74022F6F496}" destId="{3C31037F-CDD0-484F-9099-EF557F0E93D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8518394-E31F-4BA0-AC7D-2F8BC2061298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ADCC863-C600-4E47-A2F7-F850FBD2EDD4}">
      <dgm:prSet custT="1"/>
      <dgm:spPr>
        <a:solidFill>
          <a:srgbClr val="0070C0"/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pPr>
            <a:buNone/>
          </a:pPr>
          <a:endParaRPr lang="en-IN" sz="1600" dirty="0">
            <a:solidFill>
              <a:schemeClr val="tx1"/>
            </a:solidFill>
          </a:endParaRPr>
        </a:p>
      </dgm:t>
    </dgm:pt>
    <dgm:pt modelId="{653B1C7E-604B-492C-AFB4-0A8293042D33}" type="sibTrans" cxnId="{80E1C063-42F8-42F8-98BA-77824DF36E24}">
      <dgm:prSet/>
      <dgm:spPr/>
      <dgm:t>
        <a:bodyPr/>
        <a:lstStyle/>
        <a:p>
          <a:endParaRPr lang="en-IN"/>
        </a:p>
      </dgm:t>
    </dgm:pt>
    <dgm:pt modelId="{EBCF4135-F1FA-4652-8E09-792DC303E7A2}" type="parTrans" cxnId="{80E1C063-42F8-42F8-98BA-77824DF36E24}">
      <dgm:prSet/>
      <dgm:spPr/>
      <dgm:t>
        <a:bodyPr/>
        <a:lstStyle/>
        <a:p>
          <a:endParaRPr lang="en-IN"/>
        </a:p>
      </dgm:t>
    </dgm:pt>
    <dgm:pt modelId="{CE904267-33A7-4CA7-AA69-40142751C309}">
      <dgm:prSet custT="1"/>
      <dgm:spPr>
        <a:solidFill>
          <a:srgbClr val="0070C0"/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600" dirty="0">
              <a:solidFill>
                <a:schemeClr val="tx1"/>
              </a:solidFill>
            </a:rPr>
            <a:t>Fetching the live data and automate the model on the server.</a:t>
          </a:r>
          <a:endParaRPr lang="en-IN" sz="1600" dirty="0">
            <a:solidFill>
              <a:schemeClr val="tx1"/>
            </a:solidFill>
          </a:endParaRPr>
        </a:p>
      </dgm:t>
    </dgm:pt>
    <dgm:pt modelId="{F00FD473-94B6-440F-BE12-A082C8A02724}" type="sibTrans" cxnId="{6B297D06-0176-41E5-9DA6-19B5625298A6}">
      <dgm:prSet/>
      <dgm:spPr/>
      <dgm:t>
        <a:bodyPr/>
        <a:lstStyle/>
        <a:p>
          <a:endParaRPr lang="en-IN"/>
        </a:p>
      </dgm:t>
    </dgm:pt>
    <dgm:pt modelId="{D757FAB5-D31C-4177-A43B-76A7654E2D3D}" type="parTrans" cxnId="{6B297D06-0176-41E5-9DA6-19B5625298A6}">
      <dgm:prSet/>
      <dgm:spPr/>
      <dgm:t>
        <a:bodyPr/>
        <a:lstStyle/>
        <a:p>
          <a:endParaRPr lang="en-IN"/>
        </a:p>
      </dgm:t>
    </dgm:pt>
    <dgm:pt modelId="{3F24BDB8-3D9F-4FA5-BA2F-2593F9BF2659}">
      <dgm:prSet custT="1"/>
      <dgm:spPr>
        <a:solidFill>
          <a:srgbClr val="0070C0"/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600" dirty="0">
              <a:solidFill>
                <a:schemeClr val="tx1"/>
              </a:solidFill>
            </a:rPr>
            <a:t>If it works fine then deploying over the server so that users can use it.</a:t>
          </a:r>
          <a:endParaRPr lang="en-IN" sz="1600" dirty="0">
            <a:solidFill>
              <a:schemeClr val="tx1"/>
            </a:solidFill>
          </a:endParaRPr>
        </a:p>
      </dgm:t>
    </dgm:pt>
    <dgm:pt modelId="{BFC595A2-DB0D-4498-8BDE-A7E386DF2F70}" type="sibTrans" cxnId="{6628931F-0123-46AC-8450-808C580BC944}">
      <dgm:prSet/>
      <dgm:spPr/>
      <dgm:t>
        <a:bodyPr/>
        <a:lstStyle/>
        <a:p>
          <a:endParaRPr lang="en-IN"/>
        </a:p>
      </dgm:t>
    </dgm:pt>
    <dgm:pt modelId="{4A5FA263-79B5-4E6F-B0F3-0240AF4B8B41}" type="parTrans" cxnId="{6628931F-0123-46AC-8450-808C580BC944}">
      <dgm:prSet/>
      <dgm:spPr/>
      <dgm:t>
        <a:bodyPr/>
        <a:lstStyle/>
        <a:p>
          <a:endParaRPr lang="en-IN"/>
        </a:p>
      </dgm:t>
    </dgm:pt>
    <dgm:pt modelId="{90416E82-5E16-41E0-8A4D-FD1005465BD7}" type="pres">
      <dgm:prSet presAssocID="{C8518394-E31F-4BA0-AC7D-2F8BC2061298}" presName="Name0" presStyleCnt="0">
        <dgm:presLayoutVars>
          <dgm:dir/>
          <dgm:resizeHandles val="exact"/>
        </dgm:presLayoutVars>
      </dgm:prSet>
      <dgm:spPr/>
    </dgm:pt>
    <dgm:pt modelId="{BDD03A99-8D57-4731-AB65-52C16F4A37D3}" type="pres">
      <dgm:prSet presAssocID="{C8518394-E31F-4BA0-AC7D-2F8BC2061298}" presName="fgShape" presStyleLbl="fgShp" presStyleIdx="0" presStyleCnt="1"/>
      <dgm:spPr/>
    </dgm:pt>
    <dgm:pt modelId="{D7FB0F27-985C-4F25-B6B5-F77343AA969C}" type="pres">
      <dgm:prSet presAssocID="{C8518394-E31F-4BA0-AC7D-2F8BC2061298}" presName="linComp" presStyleCnt="0"/>
      <dgm:spPr/>
    </dgm:pt>
    <dgm:pt modelId="{5845DDF8-A4F3-4F75-A517-2236D654DF44}" type="pres">
      <dgm:prSet presAssocID="{2ADCC863-C600-4E47-A2F7-F850FBD2EDD4}" presName="compNode" presStyleCnt="0"/>
      <dgm:spPr/>
    </dgm:pt>
    <dgm:pt modelId="{B2AF8AD8-47C7-40AF-80A8-CA871B21B91A}" type="pres">
      <dgm:prSet presAssocID="{2ADCC863-C600-4E47-A2F7-F850FBD2EDD4}" presName="bkgdShape" presStyleLbl="node1" presStyleIdx="0" presStyleCnt="1" custLinFactX="33908" custLinFactNeighborX="100000" custLinFactNeighborY="-5126"/>
      <dgm:spPr/>
    </dgm:pt>
    <dgm:pt modelId="{8C1485F6-7862-4B93-92F2-D5577E8C3BCF}" type="pres">
      <dgm:prSet presAssocID="{2ADCC863-C600-4E47-A2F7-F850FBD2EDD4}" presName="nodeTx" presStyleLbl="node1" presStyleIdx="0" presStyleCnt="1">
        <dgm:presLayoutVars>
          <dgm:bulletEnabled val="1"/>
        </dgm:presLayoutVars>
      </dgm:prSet>
      <dgm:spPr/>
    </dgm:pt>
    <dgm:pt modelId="{502A7613-0FD1-4168-8B3E-61C0725573CC}" type="pres">
      <dgm:prSet presAssocID="{2ADCC863-C600-4E47-A2F7-F850FBD2EDD4}" presName="invisiNode" presStyleLbl="node1" presStyleIdx="0" presStyleCnt="1"/>
      <dgm:spPr/>
    </dgm:pt>
    <dgm:pt modelId="{737151D2-707A-47FC-B641-829441F2CFF2}" type="pres">
      <dgm:prSet presAssocID="{2ADCC863-C600-4E47-A2F7-F850FBD2EDD4}" presName="imagNode" presStyleLbl="fgImgPlace1" presStyleIdx="0" presStyleCnt="1"/>
      <dgm:spPr>
        <a:blipFill rotWithShape="1">
          <a:blip xmlns:r="http://schemas.openxmlformats.org/officeDocument/2006/relationships" r:embed="rId1"/>
          <a:srcRect/>
          <a:stretch>
            <a:fillRect l="-17000" r="-17000"/>
          </a:stretch>
        </a:blipFill>
      </dgm:spPr>
    </dgm:pt>
  </dgm:ptLst>
  <dgm:cxnLst>
    <dgm:cxn modelId="{6B297D06-0176-41E5-9DA6-19B5625298A6}" srcId="{2ADCC863-C600-4E47-A2F7-F850FBD2EDD4}" destId="{CE904267-33A7-4CA7-AA69-40142751C309}" srcOrd="0" destOrd="0" parTransId="{D757FAB5-D31C-4177-A43B-76A7654E2D3D}" sibTransId="{F00FD473-94B6-440F-BE12-A082C8A02724}"/>
    <dgm:cxn modelId="{561DB512-109B-43A2-B75E-F321634980EB}" type="presOf" srcId="{CE904267-33A7-4CA7-AA69-40142751C309}" destId="{8C1485F6-7862-4B93-92F2-D5577E8C3BCF}" srcOrd="1" destOrd="1" presId="urn:microsoft.com/office/officeart/2005/8/layout/hList7"/>
    <dgm:cxn modelId="{6628931F-0123-46AC-8450-808C580BC944}" srcId="{2ADCC863-C600-4E47-A2F7-F850FBD2EDD4}" destId="{3F24BDB8-3D9F-4FA5-BA2F-2593F9BF2659}" srcOrd="1" destOrd="0" parTransId="{4A5FA263-79B5-4E6F-B0F3-0240AF4B8B41}" sibTransId="{BFC595A2-DB0D-4498-8BDE-A7E386DF2F70}"/>
    <dgm:cxn modelId="{D9B1D560-9907-439C-9A9C-BB1321F33512}" type="presOf" srcId="{2ADCC863-C600-4E47-A2F7-F850FBD2EDD4}" destId="{8C1485F6-7862-4B93-92F2-D5577E8C3BCF}" srcOrd="1" destOrd="0" presId="urn:microsoft.com/office/officeart/2005/8/layout/hList7"/>
    <dgm:cxn modelId="{FD442662-1B07-4A24-9FDA-B550CB4E2B57}" type="presOf" srcId="{CE904267-33A7-4CA7-AA69-40142751C309}" destId="{B2AF8AD8-47C7-40AF-80A8-CA871B21B91A}" srcOrd="0" destOrd="1" presId="urn:microsoft.com/office/officeart/2005/8/layout/hList7"/>
    <dgm:cxn modelId="{80E1C063-42F8-42F8-98BA-77824DF36E24}" srcId="{C8518394-E31F-4BA0-AC7D-2F8BC2061298}" destId="{2ADCC863-C600-4E47-A2F7-F850FBD2EDD4}" srcOrd="0" destOrd="0" parTransId="{EBCF4135-F1FA-4652-8E09-792DC303E7A2}" sibTransId="{653B1C7E-604B-492C-AFB4-0A8293042D33}"/>
    <dgm:cxn modelId="{F6F37D83-E44E-4F9C-A889-202EC9B2B371}" type="presOf" srcId="{C8518394-E31F-4BA0-AC7D-2F8BC2061298}" destId="{90416E82-5E16-41E0-8A4D-FD1005465BD7}" srcOrd="0" destOrd="0" presId="urn:microsoft.com/office/officeart/2005/8/layout/hList7"/>
    <dgm:cxn modelId="{43FDFE99-B837-49E3-9E60-0B3AB0E26A53}" type="presOf" srcId="{2ADCC863-C600-4E47-A2F7-F850FBD2EDD4}" destId="{B2AF8AD8-47C7-40AF-80A8-CA871B21B91A}" srcOrd="0" destOrd="0" presId="urn:microsoft.com/office/officeart/2005/8/layout/hList7"/>
    <dgm:cxn modelId="{1ABC2BBA-5F01-4821-BF7F-F4E11552FC24}" type="presOf" srcId="{3F24BDB8-3D9F-4FA5-BA2F-2593F9BF2659}" destId="{8C1485F6-7862-4B93-92F2-D5577E8C3BCF}" srcOrd="1" destOrd="2" presId="urn:microsoft.com/office/officeart/2005/8/layout/hList7"/>
    <dgm:cxn modelId="{7EC357C5-F431-41D8-A0EB-5FB106C3C8AF}" type="presOf" srcId="{3F24BDB8-3D9F-4FA5-BA2F-2593F9BF2659}" destId="{B2AF8AD8-47C7-40AF-80A8-CA871B21B91A}" srcOrd="0" destOrd="2" presId="urn:microsoft.com/office/officeart/2005/8/layout/hList7"/>
    <dgm:cxn modelId="{911C5E99-3B72-4209-B168-A42B7F9CAC71}" type="presParOf" srcId="{90416E82-5E16-41E0-8A4D-FD1005465BD7}" destId="{BDD03A99-8D57-4731-AB65-52C16F4A37D3}" srcOrd="0" destOrd="0" presId="urn:microsoft.com/office/officeart/2005/8/layout/hList7"/>
    <dgm:cxn modelId="{40F42B35-9405-401C-A18B-43CDD1919604}" type="presParOf" srcId="{90416E82-5E16-41E0-8A4D-FD1005465BD7}" destId="{D7FB0F27-985C-4F25-B6B5-F77343AA969C}" srcOrd="1" destOrd="0" presId="urn:microsoft.com/office/officeart/2005/8/layout/hList7"/>
    <dgm:cxn modelId="{856A3000-60A2-4480-82C5-D23C68996F49}" type="presParOf" srcId="{D7FB0F27-985C-4F25-B6B5-F77343AA969C}" destId="{5845DDF8-A4F3-4F75-A517-2236D654DF44}" srcOrd="0" destOrd="0" presId="urn:microsoft.com/office/officeart/2005/8/layout/hList7"/>
    <dgm:cxn modelId="{BB9FDBB6-5349-42CE-907C-71A6324056A4}" type="presParOf" srcId="{5845DDF8-A4F3-4F75-A517-2236D654DF44}" destId="{B2AF8AD8-47C7-40AF-80A8-CA871B21B91A}" srcOrd="0" destOrd="0" presId="urn:microsoft.com/office/officeart/2005/8/layout/hList7"/>
    <dgm:cxn modelId="{C23A17CC-2E8A-41A5-9C9B-AC5A1961F294}" type="presParOf" srcId="{5845DDF8-A4F3-4F75-A517-2236D654DF44}" destId="{8C1485F6-7862-4B93-92F2-D5577E8C3BCF}" srcOrd="1" destOrd="0" presId="urn:microsoft.com/office/officeart/2005/8/layout/hList7"/>
    <dgm:cxn modelId="{C2D00693-23D1-41A4-B1CB-6CF5E8CD766D}" type="presParOf" srcId="{5845DDF8-A4F3-4F75-A517-2236D654DF44}" destId="{502A7613-0FD1-4168-8B3E-61C0725573CC}" srcOrd="2" destOrd="0" presId="urn:microsoft.com/office/officeart/2005/8/layout/hList7"/>
    <dgm:cxn modelId="{D13F9C88-C4E0-4A49-9FDD-BC305B419388}" type="presParOf" srcId="{5845DDF8-A4F3-4F75-A517-2236D654DF44}" destId="{737151D2-707A-47FC-B641-829441F2CFF2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6068D6-3309-41FB-923D-1BDCB817E91C}">
      <dsp:nvSpPr>
        <dsp:cNvPr id="0" name=""/>
        <dsp:cNvSpPr/>
      </dsp:nvSpPr>
      <dsp:spPr>
        <a:xfrm>
          <a:off x="0" y="49261"/>
          <a:ext cx="3375463" cy="491399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1. Introduction</a:t>
          </a:r>
          <a:endParaRPr lang="en-IN" sz="2100" kern="1200" dirty="0"/>
        </a:p>
      </dsp:txBody>
      <dsp:txXfrm>
        <a:off x="23988" y="73249"/>
        <a:ext cx="3327487" cy="443423"/>
      </dsp:txXfrm>
    </dsp:sp>
    <dsp:sp modelId="{6BD74247-0E59-4F5F-B5E9-793AAECF21BC}">
      <dsp:nvSpPr>
        <dsp:cNvPr id="0" name=""/>
        <dsp:cNvSpPr/>
      </dsp:nvSpPr>
      <dsp:spPr>
        <a:xfrm>
          <a:off x="0" y="601141"/>
          <a:ext cx="3375463" cy="491399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2. Meet Our Teammates</a:t>
          </a:r>
          <a:endParaRPr lang="en-IN" sz="2100" kern="1200" dirty="0"/>
        </a:p>
      </dsp:txBody>
      <dsp:txXfrm>
        <a:off x="23988" y="625129"/>
        <a:ext cx="3327487" cy="443423"/>
      </dsp:txXfrm>
    </dsp:sp>
    <dsp:sp modelId="{C127E5D2-0E63-4AF0-9D59-C51ECBC3E205}">
      <dsp:nvSpPr>
        <dsp:cNvPr id="0" name=""/>
        <dsp:cNvSpPr/>
      </dsp:nvSpPr>
      <dsp:spPr>
        <a:xfrm>
          <a:off x="0" y="1153021"/>
          <a:ext cx="3375463" cy="491399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3. Objectives</a:t>
          </a:r>
          <a:endParaRPr lang="en-IN" sz="2100" kern="1200" dirty="0"/>
        </a:p>
      </dsp:txBody>
      <dsp:txXfrm>
        <a:off x="23988" y="1177009"/>
        <a:ext cx="3327487" cy="443423"/>
      </dsp:txXfrm>
    </dsp:sp>
    <dsp:sp modelId="{DCE8A4CF-AFA7-43E2-A8FF-F0855B66E07A}">
      <dsp:nvSpPr>
        <dsp:cNvPr id="0" name=""/>
        <dsp:cNvSpPr/>
      </dsp:nvSpPr>
      <dsp:spPr>
        <a:xfrm>
          <a:off x="0" y="1704901"/>
          <a:ext cx="3375463" cy="491399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4. Project Plan</a:t>
          </a:r>
          <a:endParaRPr lang="en-IN" sz="2100" kern="1200" dirty="0"/>
        </a:p>
      </dsp:txBody>
      <dsp:txXfrm>
        <a:off x="23988" y="1728889"/>
        <a:ext cx="3327487" cy="443423"/>
      </dsp:txXfrm>
    </dsp:sp>
    <dsp:sp modelId="{110CFE27-8A30-4494-8663-3F75C5CC7ED2}">
      <dsp:nvSpPr>
        <dsp:cNvPr id="0" name=""/>
        <dsp:cNvSpPr/>
      </dsp:nvSpPr>
      <dsp:spPr>
        <a:xfrm>
          <a:off x="0" y="2256781"/>
          <a:ext cx="3375463" cy="491399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5. Model Building</a:t>
          </a:r>
          <a:endParaRPr lang="en-IN" sz="2100" kern="1200" dirty="0"/>
        </a:p>
      </dsp:txBody>
      <dsp:txXfrm>
        <a:off x="23988" y="2280769"/>
        <a:ext cx="3327487" cy="443423"/>
      </dsp:txXfrm>
    </dsp:sp>
    <dsp:sp modelId="{9E058524-BB82-4D4D-BF83-8B1CCC5F4C95}">
      <dsp:nvSpPr>
        <dsp:cNvPr id="0" name=""/>
        <dsp:cNvSpPr/>
      </dsp:nvSpPr>
      <dsp:spPr>
        <a:xfrm>
          <a:off x="0" y="2808661"/>
          <a:ext cx="3375463" cy="491399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6. Web Page</a:t>
          </a:r>
          <a:endParaRPr lang="en-IN" sz="2100" kern="1200" dirty="0"/>
        </a:p>
      </dsp:txBody>
      <dsp:txXfrm>
        <a:off x="23988" y="2832649"/>
        <a:ext cx="3327487" cy="443423"/>
      </dsp:txXfrm>
    </dsp:sp>
    <dsp:sp modelId="{7D274D64-219D-43FB-8859-865577D6390A}">
      <dsp:nvSpPr>
        <dsp:cNvPr id="0" name=""/>
        <dsp:cNvSpPr/>
      </dsp:nvSpPr>
      <dsp:spPr>
        <a:xfrm>
          <a:off x="0" y="3360541"/>
          <a:ext cx="3375463" cy="491399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7. Model Application</a:t>
          </a:r>
          <a:endParaRPr lang="en-IN" sz="2100" kern="1200" dirty="0"/>
        </a:p>
      </dsp:txBody>
      <dsp:txXfrm>
        <a:off x="23988" y="3384529"/>
        <a:ext cx="3327487" cy="443423"/>
      </dsp:txXfrm>
    </dsp:sp>
    <dsp:sp modelId="{3070CA21-888B-4F54-B74D-BF81D3B53A64}">
      <dsp:nvSpPr>
        <dsp:cNvPr id="0" name=""/>
        <dsp:cNvSpPr/>
      </dsp:nvSpPr>
      <dsp:spPr>
        <a:xfrm>
          <a:off x="0" y="3912422"/>
          <a:ext cx="3375463" cy="491399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8. Future Plans</a:t>
          </a:r>
          <a:endParaRPr lang="en-IN" sz="2100" kern="1200" dirty="0"/>
        </a:p>
      </dsp:txBody>
      <dsp:txXfrm>
        <a:off x="23988" y="3936410"/>
        <a:ext cx="3327487" cy="443423"/>
      </dsp:txXfrm>
    </dsp:sp>
    <dsp:sp modelId="{E5B1AB6F-3755-4009-887E-1D19C1F635BA}">
      <dsp:nvSpPr>
        <dsp:cNvPr id="0" name=""/>
        <dsp:cNvSpPr/>
      </dsp:nvSpPr>
      <dsp:spPr>
        <a:xfrm>
          <a:off x="0" y="4464302"/>
          <a:ext cx="3375463" cy="491399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9. Model Limitation</a:t>
          </a:r>
          <a:endParaRPr lang="en-IN" sz="2100" kern="1200" dirty="0"/>
        </a:p>
      </dsp:txBody>
      <dsp:txXfrm>
        <a:off x="23988" y="4488290"/>
        <a:ext cx="3327487" cy="443423"/>
      </dsp:txXfrm>
    </dsp:sp>
    <dsp:sp modelId="{B2735DBA-2103-4F1B-8890-ED97EF08D5EA}">
      <dsp:nvSpPr>
        <dsp:cNvPr id="0" name=""/>
        <dsp:cNvSpPr/>
      </dsp:nvSpPr>
      <dsp:spPr>
        <a:xfrm>
          <a:off x="0" y="5016182"/>
          <a:ext cx="3375463" cy="491399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10. Challenges</a:t>
          </a:r>
          <a:endParaRPr lang="en-IN" sz="2100" kern="1200" dirty="0"/>
        </a:p>
      </dsp:txBody>
      <dsp:txXfrm>
        <a:off x="23988" y="5040170"/>
        <a:ext cx="3327487" cy="443423"/>
      </dsp:txXfrm>
    </dsp:sp>
    <dsp:sp modelId="{CEF2AC88-C5C2-4977-B5C1-F8C5E4D900D5}">
      <dsp:nvSpPr>
        <dsp:cNvPr id="0" name=""/>
        <dsp:cNvSpPr/>
      </dsp:nvSpPr>
      <dsp:spPr>
        <a:xfrm>
          <a:off x="0" y="5568062"/>
          <a:ext cx="3375463" cy="491399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11. Conclusions</a:t>
          </a:r>
          <a:endParaRPr lang="en-IN" sz="2100" kern="1200" dirty="0"/>
        </a:p>
      </dsp:txBody>
      <dsp:txXfrm>
        <a:off x="23988" y="5592050"/>
        <a:ext cx="3327487" cy="44342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B91F5A-8230-4F88-BB35-8C26D710E987}">
      <dsp:nvSpPr>
        <dsp:cNvPr id="0" name=""/>
        <dsp:cNvSpPr/>
      </dsp:nvSpPr>
      <dsp:spPr>
        <a:xfrm rot="5400000">
          <a:off x="5555541" y="-2441313"/>
          <a:ext cx="1186343" cy="6071761"/>
        </a:xfrm>
        <a:prstGeom prst="round2SameRect">
          <a:avLst/>
        </a:prstGeom>
        <a:solidFill>
          <a:schemeClr val="tx2">
            <a:lumMod val="50000"/>
            <a:alpha val="9000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Utilizing only 4 years of historical data might not capture long-term trends and patterns that could significantly influence stock prices.</a:t>
          </a:r>
          <a:endParaRPr lang="en-IN" sz="1600" kern="12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3112832" y="59308"/>
        <a:ext cx="6013849" cy="1070519"/>
      </dsp:txXfrm>
    </dsp:sp>
    <dsp:sp modelId="{829C7D26-EF4A-4D60-BEDB-DF6EAFCAE08F}">
      <dsp:nvSpPr>
        <dsp:cNvPr id="0" name=""/>
        <dsp:cNvSpPr/>
      </dsp:nvSpPr>
      <dsp:spPr>
        <a:xfrm>
          <a:off x="302533" y="128957"/>
          <a:ext cx="2810299" cy="931220"/>
        </a:xfrm>
        <a:prstGeom prst="roundRect">
          <a:avLst/>
        </a:prstGeom>
        <a:solidFill>
          <a:schemeClr val="accent1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>
              <a:solidFill>
                <a:schemeClr val="bg1"/>
              </a:solidFill>
            </a:rPr>
            <a:t>Limited data: </a:t>
          </a:r>
          <a:endParaRPr lang="en-IN" sz="2700" kern="1200">
            <a:solidFill>
              <a:schemeClr val="bg1"/>
            </a:solidFill>
          </a:endParaRPr>
        </a:p>
      </dsp:txBody>
      <dsp:txXfrm>
        <a:off x="347991" y="174415"/>
        <a:ext cx="2719383" cy="840304"/>
      </dsp:txXfrm>
    </dsp:sp>
    <dsp:sp modelId="{2B7E7AC9-8EE3-49DC-8C3B-00286001655D}">
      <dsp:nvSpPr>
        <dsp:cNvPr id="0" name=""/>
        <dsp:cNvSpPr/>
      </dsp:nvSpPr>
      <dsp:spPr>
        <a:xfrm rot="5400000">
          <a:off x="5555541" y="-1180823"/>
          <a:ext cx="1186343" cy="6071761"/>
        </a:xfrm>
        <a:prstGeom prst="round2SameRect">
          <a:avLst/>
        </a:prstGeom>
        <a:solidFill>
          <a:schemeClr val="tx2">
            <a:lumMod val="50000"/>
            <a:alpha val="9000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Polynomial regression may lead to overfitting due to its sensitivity and small fluctuations in the data.</a:t>
          </a:r>
          <a:endParaRPr lang="en-IN" sz="1600" kern="12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3112832" y="1319798"/>
        <a:ext cx="6013849" cy="1070519"/>
      </dsp:txXfrm>
    </dsp:sp>
    <dsp:sp modelId="{1D9E172A-4D2A-4BAB-925B-8B739434320B}">
      <dsp:nvSpPr>
        <dsp:cNvPr id="0" name=""/>
        <dsp:cNvSpPr/>
      </dsp:nvSpPr>
      <dsp:spPr>
        <a:xfrm>
          <a:off x="302533" y="1389447"/>
          <a:ext cx="2810299" cy="931220"/>
        </a:xfrm>
        <a:prstGeom prst="roundRect">
          <a:avLst/>
        </a:prstGeom>
        <a:solidFill>
          <a:schemeClr val="accent1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>
              <a:solidFill>
                <a:schemeClr val="bg1"/>
              </a:solidFill>
            </a:rPr>
            <a:t>Overfitting risk: </a:t>
          </a:r>
          <a:endParaRPr lang="en-IN" sz="2700" kern="1200">
            <a:solidFill>
              <a:schemeClr val="bg1"/>
            </a:solidFill>
          </a:endParaRPr>
        </a:p>
      </dsp:txBody>
      <dsp:txXfrm>
        <a:off x="347991" y="1434905"/>
        <a:ext cx="2719383" cy="840304"/>
      </dsp:txXfrm>
    </dsp:sp>
    <dsp:sp modelId="{E06EB25E-9B01-40BE-A4EC-EE761A37DE81}">
      <dsp:nvSpPr>
        <dsp:cNvPr id="0" name=""/>
        <dsp:cNvSpPr/>
      </dsp:nvSpPr>
      <dsp:spPr>
        <a:xfrm rot="5400000">
          <a:off x="5555541" y="79667"/>
          <a:ext cx="1186343" cy="6071761"/>
        </a:xfrm>
        <a:prstGeom prst="round2SameRect">
          <a:avLst/>
        </a:prstGeom>
        <a:solidFill>
          <a:schemeClr val="tx2">
            <a:lumMod val="50000"/>
            <a:alpha val="9000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Relying solely on close price, volume, and date might not encompass all relevant factors impacting stock performance.</a:t>
          </a:r>
          <a:endParaRPr lang="en-IN" sz="1600" kern="12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3112832" y="2580288"/>
        <a:ext cx="6013849" cy="1070519"/>
      </dsp:txXfrm>
    </dsp:sp>
    <dsp:sp modelId="{064A53C1-64BF-49BC-8826-CB80EE133080}">
      <dsp:nvSpPr>
        <dsp:cNvPr id="0" name=""/>
        <dsp:cNvSpPr/>
      </dsp:nvSpPr>
      <dsp:spPr>
        <a:xfrm>
          <a:off x="302533" y="2649937"/>
          <a:ext cx="2810299" cy="931220"/>
        </a:xfrm>
        <a:prstGeom prst="roundRect">
          <a:avLst/>
        </a:prstGeom>
        <a:solidFill>
          <a:schemeClr val="accent1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>
              <a:solidFill>
                <a:schemeClr val="bg1"/>
              </a:solidFill>
            </a:rPr>
            <a:t>Limited input features: </a:t>
          </a:r>
          <a:endParaRPr lang="en-IN" sz="2700" kern="1200">
            <a:solidFill>
              <a:schemeClr val="bg1"/>
            </a:solidFill>
          </a:endParaRPr>
        </a:p>
      </dsp:txBody>
      <dsp:txXfrm>
        <a:off x="347991" y="2695395"/>
        <a:ext cx="2719383" cy="840304"/>
      </dsp:txXfrm>
    </dsp:sp>
    <dsp:sp modelId="{3ED0C0FC-AF96-4619-8248-87924EFCBBE9}">
      <dsp:nvSpPr>
        <dsp:cNvPr id="0" name=""/>
        <dsp:cNvSpPr/>
      </dsp:nvSpPr>
      <dsp:spPr>
        <a:xfrm rot="5400000">
          <a:off x="5555541" y="1340157"/>
          <a:ext cx="1186343" cy="6071761"/>
        </a:xfrm>
        <a:prstGeom prst="round2SameRect">
          <a:avLst/>
        </a:prstGeom>
        <a:solidFill>
          <a:schemeClr val="tx2">
            <a:lumMod val="50000"/>
            <a:alpha val="9000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The stock market is influenced by multifaceted factors, including geopolitical events and macroeconomic trends, which may not be accounted for in the model.</a:t>
          </a:r>
          <a:endParaRPr lang="en-IN" sz="1600" kern="12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3112832" y="3840778"/>
        <a:ext cx="6013849" cy="1070519"/>
      </dsp:txXfrm>
    </dsp:sp>
    <dsp:sp modelId="{84E63BEB-DDD5-4729-B9E5-CC42B0A6AA24}">
      <dsp:nvSpPr>
        <dsp:cNvPr id="0" name=""/>
        <dsp:cNvSpPr/>
      </dsp:nvSpPr>
      <dsp:spPr>
        <a:xfrm>
          <a:off x="302533" y="3910428"/>
          <a:ext cx="2810299" cy="931220"/>
        </a:xfrm>
        <a:prstGeom prst="roundRect">
          <a:avLst/>
        </a:prstGeom>
        <a:solidFill>
          <a:schemeClr val="accent1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>
              <a:solidFill>
                <a:schemeClr val="bg1"/>
              </a:solidFill>
            </a:rPr>
            <a:t>Market complexity: </a:t>
          </a:r>
          <a:endParaRPr lang="en-IN" sz="2700" kern="1200">
            <a:solidFill>
              <a:schemeClr val="bg1"/>
            </a:solidFill>
          </a:endParaRPr>
        </a:p>
      </dsp:txBody>
      <dsp:txXfrm>
        <a:off x="347991" y="3955886"/>
        <a:ext cx="2719383" cy="84030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5BF864-EC98-4D02-B833-FD07176E5702}">
      <dsp:nvSpPr>
        <dsp:cNvPr id="0" name=""/>
        <dsp:cNvSpPr/>
      </dsp:nvSpPr>
      <dsp:spPr>
        <a:xfrm rot="10800000">
          <a:off x="1317114" y="2648"/>
          <a:ext cx="5384617" cy="1088288"/>
        </a:xfrm>
        <a:prstGeom prst="homePlate">
          <a:avLst/>
        </a:prstGeom>
        <a:solidFill>
          <a:schemeClr val="tx2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4399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solidFill>
                <a:schemeClr val="bg1"/>
              </a:solidFill>
            </a:rPr>
            <a:t>Integrating the machine learning model with Google Cloud and Google Sheets posed initial challenges.</a:t>
          </a:r>
          <a:endParaRPr lang="en-IN" sz="1500" kern="1200" dirty="0">
            <a:solidFill>
              <a:schemeClr val="bg1"/>
            </a:solidFill>
          </a:endParaRPr>
        </a:p>
      </dsp:txBody>
      <dsp:txXfrm rot="10800000">
        <a:off x="1589186" y="2648"/>
        <a:ext cx="5112545" cy="1088288"/>
      </dsp:txXfrm>
    </dsp:sp>
    <dsp:sp modelId="{C1E12F05-A3FE-42AF-A727-52BE15FCB719}">
      <dsp:nvSpPr>
        <dsp:cNvPr id="0" name=""/>
        <dsp:cNvSpPr/>
      </dsp:nvSpPr>
      <dsp:spPr>
        <a:xfrm>
          <a:off x="984529" y="55816"/>
          <a:ext cx="938422" cy="981951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32000" r="-32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3B813A-6F24-4AEA-8211-30EAE1315E06}">
      <dsp:nvSpPr>
        <dsp:cNvPr id="0" name=""/>
        <dsp:cNvSpPr/>
      </dsp:nvSpPr>
      <dsp:spPr>
        <a:xfrm rot="10800000">
          <a:off x="1307978" y="1290224"/>
          <a:ext cx="5384617" cy="1088288"/>
        </a:xfrm>
        <a:prstGeom prst="homePlate">
          <a:avLst/>
        </a:prstGeom>
        <a:solidFill>
          <a:schemeClr val="tx2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4399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solidFill>
                <a:schemeClr val="bg1"/>
              </a:solidFill>
            </a:rPr>
            <a:t>Deploying the model on the web page required optimizing performance and ensuring functioning of the web page.</a:t>
          </a:r>
          <a:endParaRPr lang="en-IN" sz="1500" kern="1200" dirty="0">
            <a:solidFill>
              <a:schemeClr val="bg1"/>
            </a:solidFill>
          </a:endParaRPr>
        </a:p>
      </dsp:txBody>
      <dsp:txXfrm rot="10800000">
        <a:off x="1580050" y="1290224"/>
        <a:ext cx="5112545" cy="1088288"/>
      </dsp:txXfrm>
    </dsp:sp>
    <dsp:sp modelId="{81953FB5-C379-45EA-9236-682C132F92E7}">
      <dsp:nvSpPr>
        <dsp:cNvPr id="0" name=""/>
        <dsp:cNvSpPr/>
      </dsp:nvSpPr>
      <dsp:spPr>
        <a:xfrm>
          <a:off x="993665" y="1355623"/>
          <a:ext cx="901877" cy="957489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l="-50000" r="-50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95D333-8149-4E3E-8BFF-CF01414087C7}">
      <dsp:nvSpPr>
        <dsp:cNvPr id="0" name=""/>
        <dsp:cNvSpPr/>
      </dsp:nvSpPr>
      <dsp:spPr>
        <a:xfrm rot="10800000">
          <a:off x="1307978" y="2577800"/>
          <a:ext cx="5384617" cy="1088288"/>
        </a:xfrm>
        <a:prstGeom prst="homePlate">
          <a:avLst/>
        </a:prstGeom>
        <a:solidFill>
          <a:schemeClr val="tx2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4399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solidFill>
                <a:schemeClr val="bg1"/>
              </a:solidFill>
            </a:rPr>
            <a:t>Coordinating frontend and backend development for seamless user experience was a complex task.</a:t>
          </a:r>
          <a:endParaRPr lang="en-IN" sz="1500" kern="1200" dirty="0">
            <a:solidFill>
              <a:schemeClr val="bg1"/>
            </a:solidFill>
          </a:endParaRPr>
        </a:p>
      </dsp:txBody>
      <dsp:txXfrm rot="10800000">
        <a:off x="1580050" y="2577800"/>
        <a:ext cx="5112545" cy="1088288"/>
      </dsp:txXfrm>
    </dsp:sp>
    <dsp:sp modelId="{BB7E770B-7607-47E6-B294-C4AB9D3ECDBF}">
      <dsp:nvSpPr>
        <dsp:cNvPr id="0" name=""/>
        <dsp:cNvSpPr/>
      </dsp:nvSpPr>
      <dsp:spPr>
        <a:xfrm>
          <a:off x="993665" y="2643199"/>
          <a:ext cx="901877" cy="957489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l="-18000" r="-18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D12F6D-8AEA-487D-971B-41FCEE9FEBC5}">
      <dsp:nvSpPr>
        <dsp:cNvPr id="0" name=""/>
        <dsp:cNvSpPr/>
      </dsp:nvSpPr>
      <dsp:spPr>
        <a:xfrm rot="10800000">
          <a:off x="1307978" y="3865376"/>
          <a:ext cx="5384617" cy="1088288"/>
        </a:xfrm>
        <a:prstGeom prst="homePlate">
          <a:avLst/>
        </a:prstGeom>
        <a:solidFill>
          <a:schemeClr val="tx2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4399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solidFill>
                <a:schemeClr val="bg1"/>
              </a:solidFill>
            </a:rPr>
            <a:t>Overcoming hurdles in data handling and processing to deliver accurate predictions to users.</a:t>
          </a:r>
          <a:endParaRPr lang="en-IN" sz="1500" kern="1200" dirty="0">
            <a:solidFill>
              <a:schemeClr val="bg1"/>
            </a:solidFill>
          </a:endParaRPr>
        </a:p>
      </dsp:txBody>
      <dsp:txXfrm rot="10800000">
        <a:off x="1580050" y="3865376"/>
        <a:ext cx="5112545" cy="1088288"/>
      </dsp:txXfrm>
    </dsp:sp>
    <dsp:sp modelId="{C7698C78-8A59-4131-AF02-687A965FCCF0}">
      <dsp:nvSpPr>
        <dsp:cNvPr id="0" name=""/>
        <dsp:cNvSpPr/>
      </dsp:nvSpPr>
      <dsp:spPr>
        <a:xfrm>
          <a:off x="993665" y="3930775"/>
          <a:ext cx="901877" cy="957489"/>
        </a:xfrm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 l="-10000" r="-10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A4D969-7790-4C0C-AB82-8F5A05AC8785}">
      <dsp:nvSpPr>
        <dsp:cNvPr id="0" name=""/>
        <dsp:cNvSpPr/>
      </dsp:nvSpPr>
      <dsp:spPr>
        <a:xfrm>
          <a:off x="2061" y="0"/>
          <a:ext cx="3207756" cy="4558747"/>
        </a:xfrm>
        <a:prstGeom prst="roundRect">
          <a:avLst>
            <a:gd name="adj" fmla="val 10000"/>
          </a:avLst>
        </a:prstGeom>
        <a:solidFill>
          <a:schemeClr val="tx2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Our team successfully developed a Google sheet and also web-based machine learning model utilizing polynomial regression to predict profit/loss in Nifty50 stocks. </a:t>
          </a:r>
          <a:endParaRPr lang="en-IN" sz="1600" kern="12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061" y="1823498"/>
        <a:ext cx="3207756" cy="1823498"/>
      </dsp:txXfrm>
    </dsp:sp>
    <dsp:sp modelId="{CF22EF66-7472-4F1C-88CD-0BB7BE3350C7}">
      <dsp:nvSpPr>
        <dsp:cNvPr id="0" name=""/>
        <dsp:cNvSpPr/>
      </dsp:nvSpPr>
      <dsp:spPr>
        <a:xfrm>
          <a:off x="846908" y="273524"/>
          <a:ext cx="1518062" cy="1518062"/>
        </a:xfrm>
        <a:prstGeom prst="roundRect">
          <a:avLst/>
        </a:prstGeom>
        <a:blipFill rotWithShape="1">
          <a:blip xmlns:r="http://schemas.openxmlformats.org/officeDocument/2006/relationships" r:embed="rId1"/>
          <a:srcRect/>
          <a:stretch>
            <a:fillRect l="-50000" r="-50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60284F-4038-4744-B80D-985195FFFFA8}">
      <dsp:nvSpPr>
        <dsp:cNvPr id="0" name=""/>
        <dsp:cNvSpPr/>
      </dsp:nvSpPr>
      <dsp:spPr>
        <a:xfrm>
          <a:off x="3306051" y="0"/>
          <a:ext cx="3207756" cy="4558747"/>
        </a:xfrm>
        <a:prstGeom prst="roundRect">
          <a:avLst>
            <a:gd name="adj" fmla="val 10000"/>
          </a:avLst>
        </a:prstGeom>
        <a:solidFill>
          <a:schemeClr val="tx2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Users can input stock details, quantity, buying, and selling dates to get predictions for his/her portfolio either he/she will be in profit/loss. </a:t>
          </a:r>
          <a:endParaRPr lang="en-IN" sz="1600" kern="12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306051" y="1823498"/>
        <a:ext cx="3207756" cy="1823498"/>
      </dsp:txXfrm>
    </dsp:sp>
    <dsp:sp modelId="{A856411D-3215-46F1-B806-251771101F79}">
      <dsp:nvSpPr>
        <dsp:cNvPr id="0" name=""/>
        <dsp:cNvSpPr/>
      </dsp:nvSpPr>
      <dsp:spPr>
        <a:xfrm>
          <a:off x="4150898" y="273524"/>
          <a:ext cx="1518062" cy="151806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DC2084-D085-4C1C-BBCA-1B00399B894F}">
      <dsp:nvSpPr>
        <dsp:cNvPr id="0" name=""/>
        <dsp:cNvSpPr/>
      </dsp:nvSpPr>
      <dsp:spPr>
        <a:xfrm>
          <a:off x="6610040" y="0"/>
          <a:ext cx="3207756" cy="4558747"/>
        </a:xfrm>
        <a:prstGeom prst="roundRect">
          <a:avLst>
            <a:gd name="adj" fmla="val 10000"/>
          </a:avLst>
        </a:prstGeom>
        <a:solidFill>
          <a:schemeClr val="tx2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This project demonstrates our collaborative efforts in applying AI for real-world financial analysis and decision-making.</a:t>
          </a:r>
          <a:endParaRPr lang="en-IN" sz="1600" kern="12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610040" y="1823498"/>
        <a:ext cx="3207756" cy="1823498"/>
      </dsp:txXfrm>
    </dsp:sp>
    <dsp:sp modelId="{4F904E37-8A58-4896-8721-2399223DB041}">
      <dsp:nvSpPr>
        <dsp:cNvPr id="0" name=""/>
        <dsp:cNvSpPr/>
      </dsp:nvSpPr>
      <dsp:spPr>
        <a:xfrm>
          <a:off x="7454887" y="273524"/>
          <a:ext cx="1518062" cy="151806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89E1B3-60BA-4D61-AAE9-F18B89546B80}">
      <dsp:nvSpPr>
        <dsp:cNvPr id="0" name=""/>
        <dsp:cNvSpPr/>
      </dsp:nvSpPr>
      <dsp:spPr>
        <a:xfrm>
          <a:off x="392794" y="3646997"/>
          <a:ext cx="9034270" cy="683812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4C92A4-F5D5-43FD-8C9E-2C94609DCE59}">
      <dsp:nvSpPr>
        <dsp:cNvPr id="0" name=""/>
        <dsp:cNvSpPr/>
      </dsp:nvSpPr>
      <dsp:spPr>
        <a:xfrm>
          <a:off x="2113" y="0"/>
          <a:ext cx="2215222" cy="4671009"/>
        </a:xfrm>
        <a:prstGeom prst="roundRect">
          <a:avLst>
            <a:gd name="adj" fmla="val 10000"/>
          </a:avLst>
        </a:prstGeom>
        <a:solidFill>
          <a:schemeClr val="tx2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As an investment advisor the aim of this project was to predict future prices of Nifty50 stocks using advanced machine learning algorithms.</a:t>
          </a:r>
          <a:endParaRPr lang="en-IN" sz="1500" kern="1200" dirty="0">
            <a:solidFill>
              <a:schemeClr val="bg1"/>
            </a:solidFill>
            <a:latin typeface="Segoe UI Semibold" panose="020B0702040204020203" pitchFamily="34" charset="0"/>
            <a:cs typeface="Segoe UI Semibold" panose="020B0702040204020203" pitchFamily="34" charset="0"/>
          </a:endParaRPr>
        </a:p>
      </dsp:txBody>
      <dsp:txXfrm>
        <a:off x="2113" y="1868403"/>
        <a:ext cx="2215222" cy="1868403"/>
      </dsp:txXfrm>
    </dsp:sp>
    <dsp:sp modelId="{CB17E35A-611C-44FE-B048-9B8FFF7F28F7}">
      <dsp:nvSpPr>
        <dsp:cNvPr id="0" name=""/>
        <dsp:cNvSpPr/>
      </dsp:nvSpPr>
      <dsp:spPr>
        <a:xfrm>
          <a:off x="332001" y="280260"/>
          <a:ext cx="1555445" cy="1555445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39000" r="-39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DBE227-B7EC-4491-8189-6FED82D27370}">
      <dsp:nvSpPr>
        <dsp:cNvPr id="0" name=""/>
        <dsp:cNvSpPr/>
      </dsp:nvSpPr>
      <dsp:spPr>
        <a:xfrm>
          <a:off x="2283792" y="0"/>
          <a:ext cx="2215222" cy="4671009"/>
        </a:xfrm>
        <a:prstGeom prst="roundRect">
          <a:avLst>
            <a:gd name="adj" fmla="val 10000"/>
          </a:avLst>
        </a:prstGeom>
        <a:solidFill>
          <a:schemeClr val="tx2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Here the Investors can use our model to make well-informed decisions based on data-driven insights</a:t>
          </a:r>
          <a:r>
            <a:rPr lang="en-US" sz="1500" b="0" i="0" kern="1200" dirty="0">
              <a:latin typeface="Segoe UI Semibold" panose="020B0702040204020203" pitchFamily="34" charset="0"/>
              <a:cs typeface="Segoe UI Semibold" panose="020B0702040204020203" pitchFamily="34" charset="0"/>
            </a:rPr>
            <a:t>.</a:t>
          </a:r>
          <a:endParaRPr lang="en-IN" sz="1500" kern="1200" dirty="0">
            <a:latin typeface="Segoe UI Semibold" panose="020B0702040204020203" pitchFamily="34" charset="0"/>
            <a:cs typeface="Segoe UI Semibold" panose="020B0702040204020203" pitchFamily="34" charset="0"/>
          </a:endParaRPr>
        </a:p>
      </dsp:txBody>
      <dsp:txXfrm>
        <a:off x="2283792" y="1868403"/>
        <a:ext cx="2215222" cy="1868403"/>
      </dsp:txXfrm>
    </dsp:sp>
    <dsp:sp modelId="{17E8B7CC-A13E-4906-A504-9438E690F424}">
      <dsp:nvSpPr>
        <dsp:cNvPr id="0" name=""/>
        <dsp:cNvSpPr/>
      </dsp:nvSpPr>
      <dsp:spPr>
        <a:xfrm>
          <a:off x="2613680" y="280260"/>
          <a:ext cx="1555445" cy="1555445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l="-17000" r="-17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ADF617-DD9E-4154-9BC9-FA6CE7C4F1A7}">
      <dsp:nvSpPr>
        <dsp:cNvPr id="0" name=""/>
        <dsp:cNvSpPr/>
      </dsp:nvSpPr>
      <dsp:spPr>
        <a:xfrm>
          <a:off x="4565471" y="0"/>
          <a:ext cx="2215222" cy="4671009"/>
        </a:xfrm>
        <a:prstGeom prst="roundRect">
          <a:avLst>
            <a:gd name="adj" fmla="val 10000"/>
          </a:avLst>
        </a:prstGeom>
        <a:solidFill>
          <a:schemeClr val="tx2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The platform allows users to enter stock details and receive approximate profit/loss estimations.</a:t>
          </a:r>
          <a:endParaRPr lang="en-IN" sz="1500" kern="1200" dirty="0">
            <a:solidFill>
              <a:schemeClr val="bg1"/>
            </a:solidFill>
            <a:latin typeface="Segoe UI Semibold" panose="020B0702040204020203" pitchFamily="34" charset="0"/>
            <a:cs typeface="Segoe UI Semibold" panose="020B0702040204020203" pitchFamily="34" charset="0"/>
          </a:endParaRPr>
        </a:p>
      </dsp:txBody>
      <dsp:txXfrm>
        <a:off x="4565471" y="1868403"/>
        <a:ext cx="2215222" cy="1868403"/>
      </dsp:txXfrm>
    </dsp:sp>
    <dsp:sp modelId="{3DF78C4E-6189-4746-BD79-5B2C43AF1366}">
      <dsp:nvSpPr>
        <dsp:cNvPr id="0" name=""/>
        <dsp:cNvSpPr/>
      </dsp:nvSpPr>
      <dsp:spPr>
        <a:xfrm>
          <a:off x="4895360" y="280260"/>
          <a:ext cx="1555445" cy="1555445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l="-50000" r="-50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973EB7-E069-4E68-986F-2C6DC8832777}">
      <dsp:nvSpPr>
        <dsp:cNvPr id="0" name=""/>
        <dsp:cNvSpPr/>
      </dsp:nvSpPr>
      <dsp:spPr>
        <a:xfrm>
          <a:off x="6847151" y="0"/>
          <a:ext cx="2215222" cy="4671009"/>
        </a:xfrm>
        <a:prstGeom prst="roundRect">
          <a:avLst>
            <a:gd name="adj" fmla="val 10000"/>
          </a:avLst>
        </a:prstGeom>
        <a:solidFill>
          <a:schemeClr val="tx2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Our model will empowers investors to optimize their portfolios and enhance trading strategies with reliable forecasts.</a:t>
          </a:r>
          <a:endParaRPr lang="en-IN" sz="1500" kern="1200" dirty="0">
            <a:solidFill>
              <a:schemeClr val="bg1"/>
            </a:solidFill>
            <a:latin typeface="Segoe UI Semibold" panose="020B0702040204020203" pitchFamily="34" charset="0"/>
            <a:cs typeface="Segoe UI Semibold" panose="020B0702040204020203" pitchFamily="34" charset="0"/>
          </a:endParaRPr>
        </a:p>
      </dsp:txBody>
      <dsp:txXfrm>
        <a:off x="6847151" y="1868403"/>
        <a:ext cx="2215222" cy="1868403"/>
      </dsp:txXfrm>
    </dsp:sp>
    <dsp:sp modelId="{BE15D591-2A07-40E5-B1DB-8C18424F8783}">
      <dsp:nvSpPr>
        <dsp:cNvPr id="0" name=""/>
        <dsp:cNvSpPr/>
      </dsp:nvSpPr>
      <dsp:spPr>
        <a:xfrm>
          <a:off x="7177039" y="280260"/>
          <a:ext cx="1555445" cy="1555445"/>
        </a:xfrm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 l="-17000" r="-17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2111DE-38E9-443D-B6A8-EAB3985C3E34}">
      <dsp:nvSpPr>
        <dsp:cNvPr id="0" name=""/>
        <dsp:cNvSpPr/>
      </dsp:nvSpPr>
      <dsp:spPr>
        <a:xfrm>
          <a:off x="362579" y="3736807"/>
          <a:ext cx="8339328" cy="700651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97E761-C0CC-4AF4-A969-3A15D0298FF5}">
      <dsp:nvSpPr>
        <dsp:cNvPr id="0" name=""/>
        <dsp:cNvSpPr/>
      </dsp:nvSpPr>
      <dsp:spPr>
        <a:xfrm>
          <a:off x="2094083" y="2991"/>
          <a:ext cx="5667032" cy="1151989"/>
        </a:xfrm>
        <a:prstGeom prst="rect">
          <a:avLst/>
        </a:prstGeom>
        <a:solidFill>
          <a:schemeClr val="bg2">
            <a:lumMod val="25000"/>
          </a:schemeClr>
        </a:solidFill>
        <a:ln w="19050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Mr. Mayank Rai</a:t>
          </a:r>
          <a:br>
            <a:rPr lang="en-US" sz="2000" kern="1200" dirty="0"/>
          </a:br>
          <a:r>
            <a:rPr lang="en-US" sz="2000" kern="1200" dirty="0"/>
            <a:t> </a:t>
          </a:r>
          <a:r>
            <a:rPr lang="en-US" sz="1400" kern="1200" dirty="0"/>
            <a:t>(Web scraping, Pre-processing, </a:t>
          </a:r>
          <a:br>
            <a:rPr lang="en-US" sz="1400" kern="1200" dirty="0"/>
          </a:br>
          <a:r>
            <a:rPr lang="en-US" sz="1400" kern="1200" dirty="0"/>
            <a:t>Model Building, Model Testing, </a:t>
          </a:r>
          <a:br>
            <a:rPr lang="en-US" sz="1400" kern="1200" dirty="0"/>
          </a:br>
          <a:r>
            <a:rPr lang="en-US" sz="1400" kern="1200" dirty="0"/>
            <a:t>Web page designing)</a:t>
          </a:r>
          <a:endParaRPr lang="en-IN" sz="1400" kern="1200" dirty="0"/>
        </a:p>
      </dsp:txBody>
      <dsp:txXfrm>
        <a:off x="2094083" y="2991"/>
        <a:ext cx="5667032" cy="1151989"/>
      </dsp:txXfrm>
    </dsp:sp>
    <dsp:sp modelId="{2920F321-8827-47E9-B12D-93A836739217}">
      <dsp:nvSpPr>
        <dsp:cNvPr id="0" name=""/>
        <dsp:cNvSpPr/>
      </dsp:nvSpPr>
      <dsp:spPr>
        <a:xfrm>
          <a:off x="2446118" y="1"/>
          <a:ext cx="822518" cy="1139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241BEF-34EA-4580-AD6A-F0A9D7B6DB69}">
      <dsp:nvSpPr>
        <dsp:cNvPr id="0" name=""/>
        <dsp:cNvSpPr/>
      </dsp:nvSpPr>
      <dsp:spPr>
        <a:xfrm>
          <a:off x="2113237" y="1345059"/>
          <a:ext cx="5628724" cy="1151989"/>
        </a:xfrm>
        <a:prstGeom prst="rect">
          <a:avLst/>
        </a:prstGeom>
        <a:solidFill>
          <a:schemeClr val="bg2">
            <a:lumMod val="25000"/>
          </a:schemeClr>
        </a:solidFill>
        <a:ln w="19050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Ms. Kanika Kamra</a:t>
          </a:r>
          <a:br>
            <a:rPr lang="en-US" sz="2000" kern="1200" dirty="0"/>
          </a:br>
          <a:r>
            <a:rPr lang="en-US" sz="2000" kern="1200" dirty="0"/>
            <a:t>      </a:t>
          </a:r>
          <a:r>
            <a:rPr lang="en-US" sz="1400" kern="1200" dirty="0"/>
            <a:t>(Model Integration, Model Testing, </a:t>
          </a:r>
          <a:br>
            <a:rPr lang="en-US" sz="1400" kern="1200" dirty="0"/>
          </a:br>
          <a:r>
            <a:rPr lang="en-US" sz="1400" kern="1200" dirty="0"/>
            <a:t>Google cloud deployment, Presentation)</a:t>
          </a:r>
          <a:endParaRPr lang="en-IN" sz="1400" kern="1200" dirty="0"/>
        </a:p>
      </dsp:txBody>
      <dsp:txXfrm>
        <a:off x="2113237" y="1345059"/>
        <a:ext cx="5628724" cy="1151989"/>
      </dsp:txXfrm>
    </dsp:sp>
    <dsp:sp modelId="{1CC9BED1-2FF7-4A73-9213-3DB26D0D31B5}">
      <dsp:nvSpPr>
        <dsp:cNvPr id="0" name=""/>
        <dsp:cNvSpPr/>
      </dsp:nvSpPr>
      <dsp:spPr>
        <a:xfrm>
          <a:off x="2115191" y="1329715"/>
          <a:ext cx="1166689" cy="1129664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6000" r="-6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2DF42E-0E23-47FA-BC37-933452FBFC94}">
      <dsp:nvSpPr>
        <dsp:cNvPr id="0" name=""/>
        <dsp:cNvSpPr/>
      </dsp:nvSpPr>
      <dsp:spPr>
        <a:xfrm>
          <a:off x="2113237" y="2729325"/>
          <a:ext cx="5628724" cy="1151989"/>
        </a:xfrm>
        <a:prstGeom prst="rect">
          <a:avLst/>
        </a:prstGeom>
        <a:solidFill>
          <a:schemeClr val="bg2">
            <a:lumMod val="25000"/>
          </a:schemeClr>
        </a:solidFill>
        <a:ln w="12700" cap="flat" cmpd="sng" algn="ctr">
          <a:noFill/>
          <a:prstDash val="solid"/>
          <a:miter lim="800000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prstClr val="white"/>
              </a:solidFill>
              <a:latin typeface="+mn-lt"/>
              <a:ea typeface="+mn-ea"/>
              <a:cs typeface="+mn-cs"/>
            </a:rPr>
            <a:t>Mr. Sachin Kumar Rai</a:t>
          </a:r>
          <a:br>
            <a:rPr lang="en-US" sz="20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</a:br>
          <a:r>
            <a:rPr lang="en-US" sz="1400" kern="1200" dirty="0">
              <a:solidFill>
                <a:prstClr val="white"/>
              </a:solidFill>
              <a:latin typeface="+mn-lt"/>
              <a:ea typeface="+mn-ea"/>
              <a:cs typeface="+mn-cs"/>
            </a:rPr>
            <a:t> (Web scraping, Model Integration, </a:t>
          </a:r>
          <a:br>
            <a:rPr lang="en-US" sz="1400" kern="1200" dirty="0">
              <a:solidFill>
                <a:prstClr val="white"/>
              </a:solidFill>
              <a:latin typeface="+mn-lt"/>
              <a:ea typeface="+mn-ea"/>
              <a:cs typeface="+mn-cs"/>
            </a:rPr>
          </a:br>
          <a:r>
            <a:rPr lang="en-US" sz="1400" kern="1200" dirty="0">
              <a:solidFill>
                <a:prstClr val="white"/>
              </a:solidFill>
              <a:latin typeface="+mn-lt"/>
              <a:ea typeface="+mn-ea"/>
              <a:cs typeface="+mn-cs"/>
            </a:rPr>
            <a:t>Model testing, Web page designing</a:t>
          </a:r>
          <a:r>
            <a:rPr lang="en-US" sz="1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) </a:t>
          </a:r>
          <a:endParaRPr lang="en-IN" sz="1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113237" y="2729325"/>
        <a:ext cx="5628724" cy="1151989"/>
      </dsp:txXfrm>
    </dsp:sp>
    <dsp:sp modelId="{5F37E04C-1160-497B-8D85-13837EB93ED9}">
      <dsp:nvSpPr>
        <dsp:cNvPr id="0" name=""/>
        <dsp:cNvSpPr/>
      </dsp:nvSpPr>
      <dsp:spPr>
        <a:xfrm>
          <a:off x="2121089" y="2743390"/>
          <a:ext cx="1213802" cy="1151989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t="-3000" b="-3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C04E79-62E0-4E39-87C9-70766D6554EF}">
      <dsp:nvSpPr>
        <dsp:cNvPr id="0" name=""/>
        <dsp:cNvSpPr/>
      </dsp:nvSpPr>
      <dsp:spPr>
        <a:xfrm>
          <a:off x="2131398" y="4029195"/>
          <a:ext cx="5592403" cy="1151989"/>
        </a:xfrm>
        <a:prstGeom prst="rect">
          <a:avLst/>
        </a:prstGeom>
        <a:solidFill>
          <a:schemeClr val="bg2">
            <a:lumMod val="25000"/>
          </a:schemeClr>
        </a:solidFill>
        <a:ln w="19050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Mr. Dharmendra Kumar</a:t>
          </a:r>
          <a:br>
            <a:rPr lang="en-US" sz="2000" kern="1200" dirty="0"/>
          </a:br>
          <a:r>
            <a:rPr lang="en-US" sz="2000" kern="1200" dirty="0"/>
            <a:t> </a:t>
          </a:r>
          <a:r>
            <a:rPr lang="en-US" sz="1400" kern="1200" dirty="0"/>
            <a:t> (Web scraping, Google cloud deployment,</a:t>
          </a:r>
          <a:br>
            <a:rPr lang="en-US" sz="1400" kern="1200" dirty="0"/>
          </a:br>
          <a:r>
            <a:rPr lang="en-US" sz="1400" kern="1200" dirty="0"/>
            <a:t>Debugging &amp; Model Testing, Presentation) </a:t>
          </a:r>
          <a:endParaRPr lang="en-IN" sz="1400" kern="1200" dirty="0"/>
        </a:p>
      </dsp:txBody>
      <dsp:txXfrm>
        <a:off x="2131398" y="4029195"/>
        <a:ext cx="5592403" cy="1151989"/>
      </dsp:txXfrm>
    </dsp:sp>
    <dsp:sp modelId="{E13C63AC-6C5B-4F74-B372-C88C8A46598F}">
      <dsp:nvSpPr>
        <dsp:cNvPr id="0" name=""/>
        <dsp:cNvSpPr/>
      </dsp:nvSpPr>
      <dsp:spPr>
        <a:xfrm>
          <a:off x="2113241" y="4036349"/>
          <a:ext cx="1168947" cy="1143672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t="-3000" b="-3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2E161A-86A7-429C-A978-0B1E39ACAE9E}">
      <dsp:nvSpPr>
        <dsp:cNvPr id="0" name=""/>
        <dsp:cNvSpPr/>
      </dsp:nvSpPr>
      <dsp:spPr>
        <a:xfrm>
          <a:off x="0" y="0"/>
          <a:ext cx="5640640" cy="893459"/>
        </a:xfrm>
        <a:prstGeom prst="roundRect">
          <a:avLst/>
        </a:prstGeom>
        <a:solidFill>
          <a:srgbClr val="00206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Segoe UI Semibold" panose="020B0702040204020203" pitchFamily="34" charset="0"/>
              <a:cs typeface="Segoe UI Semibold" panose="020B0702040204020203" pitchFamily="34" charset="0"/>
            </a:rPr>
            <a:t>The Main Objectives of This Project Are:</a:t>
          </a:r>
          <a:endParaRPr lang="en-IN" sz="1800" b="1" kern="1200" dirty="0">
            <a:latin typeface="Segoe UI Semibold" panose="020B0702040204020203" pitchFamily="34" charset="0"/>
            <a:cs typeface="Segoe UI Semibold" panose="020B0702040204020203" pitchFamily="34" charset="0"/>
          </a:endParaRPr>
        </a:p>
      </dsp:txBody>
      <dsp:txXfrm>
        <a:off x="43615" y="43615"/>
        <a:ext cx="5553410" cy="806229"/>
      </dsp:txXfrm>
    </dsp:sp>
    <dsp:sp modelId="{F244CDFE-2C47-47DF-B214-19E1C23C1A13}">
      <dsp:nvSpPr>
        <dsp:cNvPr id="0" name=""/>
        <dsp:cNvSpPr/>
      </dsp:nvSpPr>
      <dsp:spPr>
        <a:xfrm>
          <a:off x="0" y="947540"/>
          <a:ext cx="5640640" cy="5344974"/>
        </a:xfrm>
        <a:prstGeom prst="rect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90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600" b="0" i="0" kern="1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Understand the Importance of Nifty50</a:t>
          </a:r>
          <a:endParaRPr lang="en-IN" sz="1600" kern="1200" dirty="0">
            <a:solidFill>
              <a:schemeClr val="bg1"/>
            </a:solidFill>
            <a:latin typeface="Segoe UI Semibold" panose="020B0702040204020203" pitchFamily="34" charset="0"/>
            <a:cs typeface="Segoe UI Semibold" panose="020B0702040204020203" pitchFamily="34" charset="0"/>
          </a:endParaRPr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600" b="0" i="0" kern="1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Describe Data Sources</a:t>
          </a:r>
          <a:endParaRPr lang="en-IN" sz="1600" kern="1200" dirty="0">
            <a:solidFill>
              <a:schemeClr val="bg1"/>
            </a:solidFill>
            <a:latin typeface="Segoe UI Semibold" panose="020B0702040204020203" pitchFamily="34" charset="0"/>
            <a:cs typeface="Segoe UI Semibold" panose="020B0702040204020203" pitchFamily="34" charset="0"/>
          </a:endParaRPr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600" b="0" i="0" kern="1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To Showcase Model Accuracy</a:t>
          </a:r>
          <a:endParaRPr lang="en-IN" sz="1600" kern="1200" dirty="0">
            <a:solidFill>
              <a:schemeClr val="bg1"/>
            </a:solidFill>
            <a:latin typeface="Segoe UI Semibold" panose="020B0702040204020203" pitchFamily="34" charset="0"/>
            <a:cs typeface="Segoe UI Semibold" panose="020B0702040204020203" pitchFamily="34" charset="0"/>
          </a:endParaRPr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600" b="0" i="0" kern="1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To Demonstrate Webpage Interface</a:t>
          </a:r>
          <a:endParaRPr lang="en-IN" sz="1600" kern="1200" dirty="0">
            <a:solidFill>
              <a:schemeClr val="bg1"/>
            </a:solidFill>
            <a:latin typeface="Segoe UI Semibold" panose="020B0702040204020203" pitchFamily="34" charset="0"/>
            <a:cs typeface="Segoe UI Semibold" panose="020B0702040204020203" pitchFamily="34" charset="0"/>
          </a:endParaRPr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600" kern="1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To predict profit/loss based on user’s:</a:t>
          </a:r>
        </a:p>
        <a:p>
          <a:pPr marL="342900" lvl="2" indent="-171450" algn="l" defTabSz="7112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600" kern="1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Stock name </a:t>
          </a:r>
        </a:p>
        <a:p>
          <a:pPr marL="342900" lvl="2" indent="-171450" algn="l" defTabSz="7112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600" kern="1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Quantity </a:t>
          </a:r>
        </a:p>
        <a:p>
          <a:pPr marL="342900" lvl="2" indent="-171450" algn="l" defTabSz="7112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600" kern="1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Buying date </a:t>
          </a:r>
        </a:p>
        <a:p>
          <a:pPr marL="342900" lvl="2" indent="-171450" algn="l" defTabSz="7112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600" kern="1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Selling date</a:t>
          </a:r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600" b="0" i="0" kern="1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Emphasize Real-world Applications</a:t>
          </a:r>
          <a:endParaRPr lang="en-IN" sz="1600" kern="1200" dirty="0">
            <a:solidFill>
              <a:schemeClr val="bg1"/>
            </a:solidFill>
            <a:latin typeface="Segoe UI Semibold" panose="020B0702040204020203" pitchFamily="34" charset="0"/>
            <a:cs typeface="Segoe UI Semibold" panose="020B0702040204020203" pitchFamily="34" charset="0"/>
          </a:endParaRPr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600" b="0" i="0" kern="1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Future Plans</a:t>
          </a:r>
          <a:endParaRPr lang="en-IN" sz="1600" kern="1200" dirty="0">
            <a:solidFill>
              <a:schemeClr val="bg1"/>
            </a:solidFill>
            <a:latin typeface="Segoe UI Semibold" panose="020B0702040204020203" pitchFamily="34" charset="0"/>
            <a:cs typeface="Segoe UI Semibold" panose="020B0702040204020203" pitchFamily="34" charset="0"/>
          </a:endParaRPr>
        </a:p>
      </dsp:txBody>
      <dsp:txXfrm>
        <a:off x="0" y="947540"/>
        <a:ext cx="5640640" cy="534497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BFE054-4674-4CE2-B61D-F2265FBE623A}">
      <dsp:nvSpPr>
        <dsp:cNvPr id="0" name=""/>
        <dsp:cNvSpPr/>
      </dsp:nvSpPr>
      <dsp:spPr>
        <a:xfrm rot="16200000">
          <a:off x="-1846241" y="1847817"/>
          <a:ext cx="5241236" cy="1545602"/>
        </a:xfrm>
        <a:prstGeom prst="flowChartManualOperation">
          <a:avLst/>
        </a:prstGeom>
        <a:solidFill>
          <a:schemeClr val="tx2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5257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Nifty50 is India's benchmark stock market index, representing the performance of the top 50 companies in the country.</a:t>
          </a:r>
          <a:endParaRPr lang="en-IN" sz="1800" kern="12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5400000">
        <a:off x="1576" y="1048247"/>
        <a:ext cx="1545602" cy="3144742"/>
      </dsp:txXfrm>
    </dsp:sp>
    <dsp:sp modelId="{5ED0844C-AEFB-40B3-97B3-15D9BEBE5598}">
      <dsp:nvSpPr>
        <dsp:cNvPr id="0" name=""/>
        <dsp:cNvSpPr/>
      </dsp:nvSpPr>
      <dsp:spPr>
        <a:xfrm rot="16200000">
          <a:off x="-184718" y="1847817"/>
          <a:ext cx="5241236" cy="1545602"/>
        </a:xfrm>
        <a:prstGeom prst="flowChartManualOperation">
          <a:avLst/>
        </a:prstGeom>
        <a:solidFill>
          <a:schemeClr val="tx2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5257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It serves as a crucial indicator of the overall health and direction of the Indian economy</a:t>
          </a:r>
          <a:r>
            <a:rPr lang="en-US" sz="1800" b="0" i="0" kern="1200" dirty="0">
              <a:solidFill>
                <a:schemeClr val="bg1"/>
              </a:solidFill>
            </a:rPr>
            <a:t>.</a:t>
          </a:r>
          <a:endParaRPr lang="en-IN" sz="1800" kern="1200" dirty="0">
            <a:solidFill>
              <a:schemeClr val="bg1"/>
            </a:solidFill>
          </a:endParaRPr>
        </a:p>
      </dsp:txBody>
      <dsp:txXfrm rot="5400000">
        <a:off x="1663099" y="1048247"/>
        <a:ext cx="1545602" cy="3144742"/>
      </dsp:txXfrm>
    </dsp:sp>
    <dsp:sp modelId="{8F1E5814-DDB7-45FF-A4AE-6990433DFC1D}">
      <dsp:nvSpPr>
        <dsp:cNvPr id="0" name=""/>
        <dsp:cNvSpPr/>
      </dsp:nvSpPr>
      <dsp:spPr>
        <a:xfrm rot="16200000">
          <a:off x="1476803" y="1847817"/>
          <a:ext cx="5241236" cy="1545602"/>
        </a:xfrm>
        <a:prstGeom prst="flowChartManualOperation">
          <a:avLst/>
        </a:prstGeom>
        <a:solidFill>
          <a:schemeClr val="tx2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5257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Nifty50 significantly influences investor sentiment, guiding investment decisions and portfolio strategies.</a:t>
          </a:r>
          <a:endParaRPr lang="en-IN" sz="1800" kern="12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5400000">
        <a:off x="3324620" y="1048247"/>
        <a:ext cx="1545602" cy="3144742"/>
      </dsp:txXfrm>
    </dsp:sp>
    <dsp:sp modelId="{D93460D6-AA16-4533-B489-E03D2C2EC90B}">
      <dsp:nvSpPr>
        <dsp:cNvPr id="0" name=""/>
        <dsp:cNvSpPr/>
      </dsp:nvSpPr>
      <dsp:spPr>
        <a:xfrm rot="16200000">
          <a:off x="3138326" y="1847817"/>
          <a:ext cx="5241236" cy="1545602"/>
        </a:xfrm>
        <a:prstGeom prst="flowChartManualOperation">
          <a:avLst/>
        </a:prstGeom>
        <a:solidFill>
          <a:schemeClr val="tx2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5257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The index reflects market trends, helping investors gauge the overall performance and direction of the stock market.</a:t>
          </a:r>
          <a:endParaRPr lang="en-IN" sz="1800" kern="12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5400000">
        <a:off x="4986143" y="1048247"/>
        <a:ext cx="1545602" cy="31447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AC070F-3B81-4E17-818D-AA62A58D4E3A}">
      <dsp:nvSpPr>
        <dsp:cNvPr id="0" name=""/>
        <dsp:cNvSpPr/>
      </dsp:nvSpPr>
      <dsp:spPr>
        <a:xfrm>
          <a:off x="3280801" y="-127651"/>
          <a:ext cx="1548717" cy="1475804"/>
        </a:xfrm>
        <a:prstGeom prst="ellipse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rial" panose="020B0604020202020204" pitchFamily="34" charset="0"/>
              <a:cs typeface="Arial" panose="020B0604020202020204" pitchFamily="34" charset="0"/>
            </a:rPr>
            <a:t>Web Scrapping</a:t>
          </a:r>
          <a:endParaRPr lang="en-IN" sz="14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507605" y="88475"/>
        <a:ext cx="1095109" cy="1043552"/>
      </dsp:txXfrm>
    </dsp:sp>
    <dsp:sp modelId="{0A7574AE-6EA0-4A05-B6B4-4C75F83A07B1}">
      <dsp:nvSpPr>
        <dsp:cNvPr id="0" name=""/>
        <dsp:cNvSpPr/>
      </dsp:nvSpPr>
      <dsp:spPr>
        <a:xfrm rot="1047872">
          <a:off x="4840097" y="673480"/>
          <a:ext cx="133059" cy="40931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/>
        </a:p>
      </dsp:txBody>
      <dsp:txXfrm>
        <a:off x="4841017" y="749353"/>
        <a:ext cx="93141" cy="245589"/>
      </dsp:txXfrm>
    </dsp:sp>
    <dsp:sp modelId="{0C2E9FFA-E60D-4566-927D-05EAD664F422}">
      <dsp:nvSpPr>
        <dsp:cNvPr id="0" name=""/>
        <dsp:cNvSpPr/>
      </dsp:nvSpPr>
      <dsp:spPr>
        <a:xfrm>
          <a:off x="4990919" y="410383"/>
          <a:ext cx="1548717" cy="1475804"/>
        </a:xfrm>
        <a:prstGeom prst="ellipse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rial" panose="020B0604020202020204" pitchFamily="34" charset="0"/>
              <a:cs typeface="Arial" panose="020B0604020202020204" pitchFamily="34" charset="0"/>
            </a:rPr>
            <a:t>Pre-processing</a:t>
          </a:r>
          <a:endParaRPr lang="en-IN" sz="14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217723" y="626509"/>
        <a:ext cx="1095109" cy="1043552"/>
      </dsp:txXfrm>
    </dsp:sp>
    <dsp:sp modelId="{29F2EAED-7F3D-4C7B-9EF0-FD04E0D3EA67}">
      <dsp:nvSpPr>
        <dsp:cNvPr id="0" name=""/>
        <dsp:cNvSpPr/>
      </dsp:nvSpPr>
      <dsp:spPr>
        <a:xfrm rot="3600039">
          <a:off x="6131182" y="1727402"/>
          <a:ext cx="173192" cy="40931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/>
        </a:p>
      </dsp:txBody>
      <dsp:txXfrm>
        <a:off x="6144172" y="1786766"/>
        <a:ext cx="121234" cy="245589"/>
      </dsp:txXfrm>
    </dsp:sp>
    <dsp:sp modelId="{5B559B93-3494-4CB8-8BDA-620DFECB1064}">
      <dsp:nvSpPr>
        <dsp:cNvPr id="0" name=""/>
        <dsp:cNvSpPr/>
      </dsp:nvSpPr>
      <dsp:spPr>
        <a:xfrm>
          <a:off x="5900822" y="1986422"/>
          <a:ext cx="1548717" cy="1475804"/>
        </a:xfrm>
        <a:prstGeom prst="ellipse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Model Selection</a:t>
          </a:r>
          <a:endParaRPr lang="en-IN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127626" y="2202548"/>
        <a:ext cx="1095109" cy="1043552"/>
      </dsp:txXfrm>
    </dsp:sp>
    <dsp:sp modelId="{A8C8A4FF-681C-4E9E-B897-35B6696A0670}">
      <dsp:nvSpPr>
        <dsp:cNvPr id="0" name=""/>
        <dsp:cNvSpPr/>
      </dsp:nvSpPr>
      <dsp:spPr>
        <a:xfrm rot="6013321">
          <a:off x="6437752" y="3391416"/>
          <a:ext cx="160460" cy="40931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/>
        </a:p>
      </dsp:txBody>
      <dsp:txXfrm rot="10800000">
        <a:off x="6466092" y="3449592"/>
        <a:ext cx="112322" cy="245589"/>
      </dsp:txXfrm>
    </dsp:sp>
    <dsp:sp modelId="{9F92C7A2-36BC-4FFC-8656-1C9514E095D2}">
      <dsp:nvSpPr>
        <dsp:cNvPr id="0" name=""/>
        <dsp:cNvSpPr/>
      </dsp:nvSpPr>
      <dsp:spPr>
        <a:xfrm>
          <a:off x="5584813" y="3738859"/>
          <a:ext cx="1548717" cy="1475804"/>
        </a:xfrm>
        <a:prstGeom prst="ellipse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rial" panose="020B0604020202020204" pitchFamily="34" charset="0"/>
              <a:cs typeface="Arial" panose="020B0604020202020204" pitchFamily="34" charset="0"/>
            </a:rPr>
            <a:t>Model Training</a:t>
          </a:r>
          <a:endParaRPr lang="en-IN" sz="14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811617" y="3954985"/>
        <a:ext cx="1095109" cy="1043552"/>
      </dsp:txXfrm>
    </dsp:sp>
    <dsp:sp modelId="{68842EC0-45E5-4D85-A60F-2D02FA8BEB06}">
      <dsp:nvSpPr>
        <dsp:cNvPr id="0" name=""/>
        <dsp:cNvSpPr/>
      </dsp:nvSpPr>
      <dsp:spPr>
        <a:xfrm rot="8400028">
          <a:off x="5585433" y="4854066"/>
          <a:ext cx="160343" cy="40931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/>
        </a:p>
      </dsp:txBody>
      <dsp:txXfrm rot="10800000">
        <a:off x="5627909" y="4920469"/>
        <a:ext cx="112240" cy="245589"/>
      </dsp:txXfrm>
    </dsp:sp>
    <dsp:sp modelId="{51D52A78-BB89-4096-BA9C-02206C63F4AF}">
      <dsp:nvSpPr>
        <dsp:cNvPr id="0" name=""/>
        <dsp:cNvSpPr/>
      </dsp:nvSpPr>
      <dsp:spPr>
        <a:xfrm>
          <a:off x="4190725" y="4908618"/>
          <a:ext cx="1548717" cy="1475804"/>
        </a:xfrm>
        <a:prstGeom prst="ellipse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rial" panose="020B0604020202020204" pitchFamily="34" charset="0"/>
              <a:cs typeface="Arial" panose="020B0604020202020204" pitchFamily="34" charset="0"/>
            </a:rPr>
            <a:t>Testing and Validation</a:t>
          </a:r>
          <a:endParaRPr lang="en-IN" sz="14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417529" y="5124744"/>
        <a:ext cx="1095109" cy="1043552"/>
      </dsp:txXfrm>
    </dsp:sp>
    <dsp:sp modelId="{E05F7043-C42A-4F32-8D67-373429D6D0FC}">
      <dsp:nvSpPr>
        <dsp:cNvPr id="0" name=""/>
        <dsp:cNvSpPr/>
      </dsp:nvSpPr>
      <dsp:spPr>
        <a:xfrm rot="10799995">
          <a:off x="4037077" y="5441864"/>
          <a:ext cx="108578" cy="40931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/>
        </a:p>
      </dsp:txBody>
      <dsp:txXfrm rot="10800000">
        <a:off x="4069650" y="5523727"/>
        <a:ext cx="76005" cy="245589"/>
      </dsp:txXfrm>
    </dsp:sp>
    <dsp:sp modelId="{66EF252E-5256-4F94-B06D-C7ADC000F644}">
      <dsp:nvSpPr>
        <dsp:cNvPr id="0" name=""/>
        <dsp:cNvSpPr/>
      </dsp:nvSpPr>
      <dsp:spPr>
        <a:xfrm>
          <a:off x="2437143" y="4908621"/>
          <a:ext cx="1548717" cy="1475804"/>
        </a:xfrm>
        <a:prstGeom prst="ellipse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rial" panose="020B0604020202020204" pitchFamily="34" charset="0"/>
              <a:cs typeface="Arial" panose="020B0604020202020204" pitchFamily="34" charset="0"/>
            </a:rPr>
            <a:t>Web Page and UI</a:t>
          </a:r>
          <a:endParaRPr lang="en-IN" sz="14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663947" y="5124747"/>
        <a:ext cx="1095109" cy="1043552"/>
      </dsp:txXfrm>
    </dsp:sp>
    <dsp:sp modelId="{FA713F87-E85F-498F-A04B-F65D80B59A70}">
      <dsp:nvSpPr>
        <dsp:cNvPr id="0" name=""/>
        <dsp:cNvSpPr/>
      </dsp:nvSpPr>
      <dsp:spPr>
        <a:xfrm rot="13229729">
          <a:off x="2467331" y="4866184"/>
          <a:ext cx="140052" cy="40931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/>
        </a:p>
      </dsp:txBody>
      <dsp:txXfrm rot="10800000">
        <a:off x="2504315" y="4961689"/>
        <a:ext cx="98036" cy="245589"/>
      </dsp:txXfrm>
    </dsp:sp>
    <dsp:sp modelId="{78E130EB-318E-4C35-8B3E-4F0AC5D0FB09}">
      <dsp:nvSpPr>
        <dsp:cNvPr id="0" name=""/>
        <dsp:cNvSpPr/>
      </dsp:nvSpPr>
      <dsp:spPr>
        <a:xfrm>
          <a:off x="1082825" y="3752109"/>
          <a:ext cx="1548717" cy="1475804"/>
        </a:xfrm>
        <a:prstGeom prst="ellipse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Arial" panose="020B0604020202020204" pitchFamily="34" charset="0"/>
              <a:cs typeface="Arial" panose="020B0604020202020204" pitchFamily="34" charset="0"/>
            </a:rPr>
            <a:t>Google Sheet Integration</a:t>
          </a:r>
        </a:p>
      </dsp:txBody>
      <dsp:txXfrm>
        <a:off x="1309629" y="3968235"/>
        <a:ext cx="1095109" cy="1043552"/>
      </dsp:txXfrm>
    </dsp:sp>
    <dsp:sp modelId="{16CDFA5C-B7E9-45B5-858F-0F4A79A7DC67}">
      <dsp:nvSpPr>
        <dsp:cNvPr id="0" name=""/>
        <dsp:cNvSpPr/>
      </dsp:nvSpPr>
      <dsp:spPr>
        <a:xfrm rot="15587511">
          <a:off x="1645356" y="3448101"/>
          <a:ext cx="122117" cy="40931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/>
        </a:p>
      </dsp:txBody>
      <dsp:txXfrm rot="10800000">
        <a:off x="1666920" y="3547992"/>
        <a:ext cx="85482" cy="245589"/>
      </dsp:txXfrm>
    </dsp:sp>
    <dsp:sp modelId="{B1E09349-AF84-4FB1-AEF2-29D3018C0BDA}">
      <dsp:nvSpPr>
        <dsp:cNvPr id="0" name=""/>
        <dsp:cNvSpPr/>
      </dsp:nvSpPr>
      <dsp:spPr>
        <a:xfrm>
          <a:off x="780063" y="2070800"/>
          <a:ext cx="1548717" cy="1475804"/>
        </a:xfrm>
        <a:prstGeom prst="ellipse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rial" panose="020B0604020202020204" pitchFamily="34" charset="0"/>
              <a:cs typeface="Arial" panose="020B0604020202020204" pitchFamily="34" charset="0"/>
            </a:rPr>
            <a:t>Team Collaboration</a:t>
          </a:r>
          <a:endParaRPr lang="en-IN" sz="14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06867" y="2286926"/>
        <a:ext cx="1095109" cy="1043552"/>
      </dsp:txXfrm>
    </dsp:sp>
    <dsp:sp modelId="{6348C6A3-A051-46E1-AAAC-6056A576EFCB}">
      <dsp:nvSpPr>
        <dsp:cNvPr id="0" name=""/>
        <dsp:cNvSpPr/>
      </dsp:nvSpPr>
      <dsp:spPr>
        <a:xfrm rot="18000000">
          <a:off x="1920335" y="1820275"/>
          <a:ext cx="173192" cy="40931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/>
        </a:p>
      </dsp:txBody>
      <dsp:txXfrm>
        <a:off x="1933325" y="1924636"/>
        <a:ext cx="121234" cy="245589"/>
      </dsp:txXfrm>
    </dsp:sp>
    <dsp:sp modelId="{5243D03F-08C8-46A2-8269-412A8D6DA33C}">
      <dsp:nvSpPr>
        <dsp:cNvPr id="0" name=""/>
        <dsp:cNvSpPr/>
      </dsp:nvSpPr>
      <dsp:spPr>
        <a:xfrm>
          <a:off x="1689984" y="494771"/>
          <a:ext cx="1548717" cy="1475804"/>
        </a:xfrm>
        <a:prstGeom prst="ellipse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rial" panose="020B0604020202020204" pitchFamily="34" charset="0"/>
              <a:cs typeface="Arial" panose="020B0604020202020204" pitchFamily="34" charset="0"/>
            </a:rPr>
            <a:t>Final Presentation</a:t>
          </a:r>
          <a:endParaRPr lang="en-IN" sz="14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916788" y="710897"/>
        <a:ext cx="1095109" cy="1043552"/>
      </dsp:txXfrm>
    </dsp:sp>
    <dsp:sp modelId="{9E366186-0422-4240-A0A7-C96DADA98C6A}">
      <dsp:nvSpPr>
        <dsp:cNvPr id="0" name=""/>
        <dsp:cNvSpPr/>
      </dsp:nvSpPr>
      <dsp:spPr>
        <a:xfrm rot="20317896">
          <a:off x="3212372" y="717732"/>
          <a:ext cx="90012" cy="40931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/>
        </a:p>
      </dsp:txBody>
      <dsp:txXfrm>
        <a:off x="3213300" y="804515"/>
        <a:ext cx="63008" cy="24558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4C9306-4A63-4A85-827D-7FA24D89E5AB}">
      <dsp:nvSpPr>
        <dsp:cNvPr id="0" name=""/>
        <dsp:cNvSpPr/>
      </dsp:nvSpPr>
      <dsp:spPr>
        <a:xfrm>
          <a:off x="0" y="625829"/>
          <a:ext cx="4770783" cy="579149"/>
        </a:xfrm>
        <a:prstGeom prst="roundRect">
          <a:avLst/>
        </a:prstGeom>
        <a:solidFill>
          <a:schemeClr val="tx2">
            <a:lumMod val="50000"/>
          </a:schemeClr>
        </a:solidFill>
        <a:ln w="19050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solidFill>
                <a:schemeClr val="bg1"/>
              </a:solidFill>
            </a:rPr>
            <a:t>Our machine learning model utilizes polynomial regression to predict profit/loss in Nifty50 stocks</a:t>
          </a:r>
          <a:r>
            <a:rPr lang="en-US" sz="1500" b="0" i="0" kern="1200" dirty="0">
              <a:solidFill>
                <a:schemeClr val="tx1"/>
              </a:solidFill>
            </a:rPr>
            <a:t>.</a:t>
          </a:r>
          <a:endParaRPr lang="en-IN" sz="1500" kern="1200" dirty="0">
            <a:solidFill>
              <a:schemeClr val="tx1"/>
            </a:solidFill>
          </a:endParaRPr>
        </a:p>
      </dsp:txBody>
      <dsp:txXfrm>
        <a:off x="28272" y="654101"/>
        <a:ext cx="4714239" cy="522605"/>
      </dsp:txXfrm>
    </dsp:sp>
    <dsp:sp modelId="{B6FE14FE-E77D-4EA9-A293-B4728DBCE75E}">
      <dsp:nvSpPr>
        <dsp:cNvPr id="0" name=""/>
        <dsp:cNvSpPr/>
      </dsp:nvSpPr>
      <dsp:spPr>
        <a:xfrm>
          <a:off x="0" y="1248179"/>
          <a:ext cx="4770783" cy="579149"/>
        </a:xfrm>
        <a:prstGeom prst="roundRect">
          <a:avLst/>
        </a:prstGeom>
        <a:solidFill>
          <a:schemeClr val="tx2">
            <a:lumMod val="50000"/>
          </a:schemeClr>
        </a:solidFill>
        <a:ln w="19050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solidFill>
                <a:schemeClr val="bg1"/>
              </a:solidFill>
            </a:rPr>
            <a:t>Accurate predictions assist investors in making informed decisions.</a:t>
          </a:r>
          <a:endParaRPr lang="en-IN" sz="1500" kern="1200" dirty="0">
            <a:solidFill>
              <a:schemeClr val="bg1"/>
            </a:solidFill>
          </a:endParaRPr>
        </a:p>
      </dsp:txBody>
      <dsp:txXfrm>
        <a:off x="28272" y="1276451"/>
        <a:ext cx="4714239" cy="522605"/>
      </dsp:txXfrm>
    </dsp:sp>
    <dsp:sp modelId="{E35DA6C1-F59A-4B1F-8AEF-25C56405F8FA}">
      <dsp:nvSpPr>
        <dsp:cNvPr id="0" name=""/>
        <dsp:cNvSpPr/>
      </dsp:nvSpPr>
      <dsp:spPr>
        <a:xfrm>
          <a:off x="0" y="1870529"/>
          <a:ext cx="4770783" cy="579149"/>
        </a:xfrm>
        <a:prstGeom prst="roundRect">
          <a:avLst/>
        </a:prstGeom>
        <a:solidFill>
          <a:schemeClr val="tx2">
            <a:lumMod val="50000"/>
          </a:schemeClr>
        </a:solidFill>
        <a:ln w="19050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solidFill>
                <a:schemeClr val="bg1"/>
              </a:solidFill>
            </a:rPr>
            <a:t>The model is trained on historical stock data to ensure reliability.</a:t>
          </a:r>
          <a:endParaRPr lang="en-IN" sz="1500" kern="1200" dirty="0">
            <a:solidFill>
              <a:schemeClr val="bg1"/>
            </a:solidFill>
          </a:endParaRPr>
        </a:p>
      </dsp:txBody>
      <dsp:txXfrm>
        <a:off x="28272" y="1898801"/>
        <a:ext cx="4714239" cy="522605"/>
      </dsp:txXfrm>
    </dsp:sp>
    <dsp:sp modelId="{35FADF7F-8C37-4908-8FCE-074D278FD4B1}">
      <dsp:nvSpPr>
        <dsp:cNvPr id="0" name=""/>
        <dsp:cNvSpPr/>
      </dsp:nvSpPr>
      <dsp:spPr>
        <a:xfrm>
          <a:off x="0" y="2492879"/>
          <a:ext cx="4770783" cy="579149"/>
        </a:xfrm>
        <a:prstGeom prst="roundRect">
          <a:avLst/>
        </a:prstGeom>
        <a:solidFill>
          <a:schemeClr val="tx2">
            <a:lumMod val="50000"/>
          </a:schemeClr>
        </a:solidFill>
        <a:ln w="19050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solidFill>
                <a:schemeClr val="bg1"/>
              </a:solidFill>
            </a:rPr>
            <a:t>It offers a user-friendly interface for inputting stock details and obtaining predictions.</a:t>
          </a:r>
          <a:endParaRPr lang="en-IN" sz="1500" kern="1200" dirty="0">
            <a:solidFill>
              <a:schemeClr val="bg1"/>
            </a:solidFill>
          </a:endParaRPr>
        </a:p>
      </dsp:txBody>
      <dsp:txXfrm>
        <a:off x="28272" y="2521151"/>
        <a:ext cx="4714239" cy="522605"/>
      </dsp:txXfrm>
    </dsp:sp>
    <dsp:sp modelId="{4D347D76-7FE2-4851-B241-6BE631B35E6A}">
      <dsp:nvSpPr>
        <dsp:cNvPr id="0" name=""/>
        <dsp:cNvSpPr/>
      </dsp:nvSpPr>
      <dsp:spPr>
        <a:xfrm>
          <a:off x="0" y="3115229"/>
          <a:ext cx="4770783" cy="579149"/>
        </a:xfrm>
        <a:prstGeom prst="roundRect">
          <a:avLst/>
        </a:prstGeom>
        <a:solidFill>
          <a:schemeClr val="tx2">
            <a:lumMod val="50000"/>
          </a:schemeClr>
        </a:solidFill>
        <a:ln w="19050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solidFill>
                <a:schemeClr val="bg1"/>
              </a:solidFill>
            </a:rPr>
            <a:t>This project showcases the application of AI in real-world financial analysis.</a:t>
          </a:r>
          <a:endParaRPr lang="en-IN" sz="1500" kern="1200" dirty="0">
            <a:solidFill>
              <a:schemeClr val="bg1"/>
            </a:solidFill>
          </a:endParaRPr>
        </a:p>
      </dsp:txBody>
      <dsp:txXfrm>
        <a:off x="28272" y="3143501"/>
        <a:ext cx="4714239" cy="52260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DD210F-085F-45E2-B19F-12A282CF8245}">
      <dsp:nvSpPr>
        <dsp:cNvPr id="0" name=""/>
        <dsp:cNvSpPr/>
      </dsp:nvSpPr>
      <dsp:spPr>
        <a:xfrm>
          <a:off x="0" y="29936"/>
          <a:ext cx="4903303" cy="914940"/>
        </a:xfrm>
        <a:prstGeom prst="roundRect">
          <a:avLst/>
        </a:prstGeom>
        <a:solidFill>
          <a:schemeClr val="tx2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</a:rPr>
            <a:t>The web page allows users to input stock details, quantity, buying, and selling dates for personalized predictions.</a:t>
          </a:r>
          <a:endParaRPr lang="en-IN" sz="1700" kern="1200" dirty="0">
            <a:solidFill>
              <a:schemeClr val="bg1"/>
            </a:solidFill>
          </a:endParaRPr>
        </a:p>
      </dsp:txBody>
      <dsp:txXfrm>
        <a:off x="44664" y="74600"/>
        <a:ext cx="4813975" cy="825612"/>
      </dsp:txXfrm>
    </dsp:sp>
    <dsp:sp modelId="{281362A3-6FAE-4AFC-AD3C-6B7ACC1D76C1}">
      <dsp:nvSpPr>
        <dsp:cNvPr id="0" name=""/>
        <dsp:cNvSpPr/>
      </dsp:nvSpPr>
      <dsp:spPr>
        <a:xfrm>
          <a:off x="0" y="993836"/>
          <a:ext cx="4903303" cy="914940"/>
        </a:xfrm>
        <a:prstGeom prst="roundRect">
          <a:avLst/>
        </a:prstGeom>
        <a:solidFill>
          <a:schemeClr val="tx2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</a:rPr>
            <a:t>User-friendly interface for inputting stock details, quantity, buying, and selling dates.</a:t>
          </a:r>
          <a:endParaRPr lang="en-IN" sz="1700" kern="1200" dirty="0">
            <a:solidFill>
              <a:schemeClr val="bg1"/>
            </a:solidFill>
          </a:endParaRPr>
        </a:p>
      </dsp:txBody>
      <dsp:txXfrm>
        <a:off x="44664" y="1038500"/>
        <a:ext cx="4813975" cy="825612"/>
      </dsp:txXfrm>
    </dsp:sp>
    <dsp:sp modelId="{1DEED711-0C88-4D22-B46D-598D0E8D1A7A}">
      <dsp:nvSpPr>
        <dsp:cNvPr id="0" name=""/>
        <dsp:cNvSpPr/>
      </dsp:nvSpPr>
      <dsp:spPr>
        <a:xfrm>
          <a:off x="0" y="1957736"/>
          <a:ext cx="4903303" cy="914940"/>
        </a:xfrm>
        <a:prstGeom prst="roundRect">
          <a:avLst/>
        </a:prstGeom>
        <a:solidFill>
          <a:schemeClr val="tx2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</a:rPr>
            <a:t>Accurate predictions aid investors in making informed decisions.</a:t>
          </a:r>
          <a:endParaRPr lang="en-IN" sz="1700" kern="1200" dirty="0">
            <a:solidFill>
              <a:schemeClr val="bg1"/>
            </a:solidFill>
          </a:endParaRPr>
        </a:p>
      </dsp:txBody>
      <dsp:txXfrm>
        <a:off x="44664" y="2002400"/>
        <a:ext cx="4813975" cy="825612"/>
      </dsp:txXfrm>
    </dsp:sp>
    <dsp:sp modelId="{79AA3119-37A5-47E0-B27C-B0DD7A781A20}">
      <dsp:nvSpPr>
        <dsp:cNvPr id="0" name=""/>
        <dsp:cNvSpPr/>
      </dsp:nvSpPr>
      <dsp:spPr>
        <a:xfrm>
          <a:off x="0" y="2921636"/>
          <a:ext cx="4903303" cy="914940"/>
        </a:xfrm>
        <a:prstGeom prst="roundRect">
          <a:avLst/>
        </a:prstGeom>
        <a:solidFill>
          <a:schemeClr val="tx2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</a:rPr>
            <a:t>Validation through training on historical stock data ensures reliability.</a:t>
          </a:r>
          <a:endParaRPr lang="en-IN" sz="1700" kern="1200" dirty="0">
            <a:solidFill>
              <a:schemeClr val="bg1"/>
            </a:solidFill>
          </a:endParaRPr>
        </a:p>
      </dsp:txBody>
      <dsp:txXfrm>
        <a:off x="44664" y="2966300"/>
        <a:ext cx="4813975" cy="825612"/>
      </dsp:txXfrm>
    </dsp:sp>
    <dsp:sp modelId="{3C31037F-CDD0-484F-9099-EF557F0E93DA}">
      <dsp:nvSpPr>
        <dsp:cNvPr id="0" name=""/>
        <dsp:cNvSpPr/>
      </dsp:nvSpPr>
      <dsp:spPr>
        <a:xfrm>
          <a:off x="0" y="3885536"/>
          <a:ext cx="4903303" cy="914940"/>
        </a:xfrm>
        <a:prstGeom prst="roundRect">
          <a:avLst/>
        </a:prstGeom>
        <a:solidFill>
          <a:schemeClr val="tx2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</a:rPr>
            <a:t>Practical application of AI in financial analysis, optimizing investments.</a:t>
          </a:r>
          <a:endParaRPr lang="en-IN" sz="1700" kern="1200" dirty="0">
            <a:solidFill>
              <a:schemeClr val="bg1"/>
            </a:solidFill>
          </a:endParaRPr>
        </a:p>
      </dsp:txBody>
      <dsp:txXfrm>
        <a:off x="44664" y="3930200"/>
        <a:ext cx="4813975" cy="82561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AF8AD8-47C7-40AF-80A8-CA871B21B91A}">
      <dsp:nvSpPr>
        <dsp:cNvPr id="0" name=""/>
        <dsp:cNvSpPr/>
      </dsp:nvSpPr>
      <dsp:spPr>
        <a:xfrm>
          <a:off x="0" y="0"/>
          <a:ext cx="4479233" cy="4426224"/>
        </a:xfrm>
        <a:prstGeom prst="roundRect">
          <a:avLst>
            <a:gd name="adj" fmla="val 10000"/>
          </a:avLst>
        </a:prstGeom>
        <a:solidFill>
          <a:srgbClr val="0070C0"/>
        </a:solidFill>
        <a:ln w="19050" cap="flat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600" kern="1200" dirty="0">
              <a:solidFill>
                <a:schemeClr val="tx1"/>
              </a:solidFill>
            </a:rPr>
            <a:t>Fetching the live data and automate the model on the server.</a:t>
          </a:r>
          <a:endParaRPr lang="en-IN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600" kern="1200" dirty="0">
              <a:solidFill>
                <a:schemeClr val="tx1"/>
              </a:solidFill>
            </a:rPr>
            <a:t>If it works fine then deploying over the server so that users can use it.</a:t>
          </a:r>
          <a:endParaRPr lang="en-IN" sz="1600" kern="1200" dirty="0">
            <a:solidFill>
              <a:schemeClr val="tx1"/>
            </a:solidFill>
          </a:endParaRPr>
        </a:p>
      </dsp:txBody>
      <dsp:txXfrm>
        <a:off x="0" y="1770489"/>
        <a:ext cx="4479233" cy="1770489"/>
      </dsp:txXfrm>
    </dsp:sp>
    <dsp:sp modelId="{737151D2-707A-47FC-B641-829441F2CFF2}">
      <dsp:nvSpPr>
        <dsp:cNvPr id="0" name=""/>
        <dsp:cNvSpPr/>
      </dsp:nvSpPr>
      <dsp:spPr>
        <a:xfrm>
          <a:off x="1502650" y="265573"/>
          <a:ext cx="1473932" cy="1473932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17000" r="-17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D03A99-8D57-4731-AB65-52C16F4A37D3}">
      <dsp:nvSpPr>
        <dsp:cNvPr id="0" name=""/>
        <dsp:cNvSpPr/>
      </dsp:nvSpPr>
      <dsp:spPr>
        <a:xfrm>
          <a:off x="179169" y="3540979"/>
          <a:ext cx="4120894" cy="663933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FAB6C9-C428-49CF-83D5-A45365819B92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C4EBF-97DC-4A33-B125-C3521EC53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2598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C4EBF-97DC-4A33-B125-C3521EC53777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512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A099F-08D6-484F-A083-F70E6892497A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9C6EB-AEB9-416A-BF32-E9D1646AD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8138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A099F-08D6-484F-A083-F70E6892497A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9C6EB-AEB9-416A-BF32-E9D1646AD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0992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A099F-08D6-484F-A083-F70E6892497A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9C6EB-AEB9-416A-BF32-E9D1646AD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6253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A099F-08D6-484F-A083-F70E6892497A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9C6EB-AEB9-416A-BF32-E9D1646AD3AE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814680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A099F-08D6-484F-A083-F70E6892497A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9C6EB-AEB9-416A-BF32-E9D1646AD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23509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A099F-08D6-484F-A083-F70E6892497A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9C6EB-AEB9-416A-BF32-E9D1646AD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47778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A099F-08D6-484F-A083-F70E6892497A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9C6EB-AEB9-416A-BF32-E9D1646AD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1929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A099F-08D6-484F-A083-F70E6892497A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9C6EB-AEB9-416A-BF32-E9D1646AD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008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A099F-08D6-484F-A083-F70E6892497A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9C6EB-AEB9-416A-BF32-E9D1646AD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9109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A099F-08D6-484F-A083-F70E6892497A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9C6EB-AEB9-416A-BF32-E9D1646AD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4023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A099F-08D6-484F-A083-F70E6892497A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9C6EB-AEB9-416A-BF32-E9D1646AD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4216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A099F-08D6-484F-A083-F70E6892497A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9C6EB-AEB9-416A-BF32-E9D1646AD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276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A099F-08D6-484F-A083-F70E6892497A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9C6EB-AEB9-416A-BF32-E9D1646AD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1852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A099F-08D6-484F-A083-F70E6892497A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9C6EB-AEB9-416A-BF32-E9D1646AD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1129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A099F-08D6-484F-A083-F70E6892497A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9C6EB-AEB9-416A-BF32-E9D1646AD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3311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A099F-08D6-484F-A083-F70E6892497A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9C6EB-AEB9-416A-BF32-E9D1646AD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7189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A099F-08D6-484F-A083-F70E6892497A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9C6EB-AEB9-416A-BF32-E9D1646AD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4355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A099F-08D6-484F-A083-F70E6892497A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9C6EB-AEB9-416A-BF32-E9D1646AD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07314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40" r:id="rId1"/>
    <p:sldLayoutId id="2147484241" r:id="rId2"/>
    <p:sldLayoutId id="2147484242" r:id="rId3"/>
    <p:sldLayoutId id="2147484243" r:id="rId4"/>
    <p:sldLayoutId id="2147484244" r:id="rId5"/>
    <p:sldLayoutId id="2147484245" r:id="rId6"/>
    <p:sldLayoutId id="2147484246" r:id="rId7"/>
    <p:sldLayoutId id="2147484247" r:id="rId8"/>
    <p:sldLayoutId id="2147484248" r:id="rId9"/>
    <p:sldLayoutId id="2147484249" r:id="rId10"/>
    <p:sldLayoutId id="2147484250" r:id="rId11"/>
    <p:sldLayoutId id="2147484251" r:id="rId12"/>
    <p:sldLayoutId id="2147484252" r:id="rId13"/>
    <p:sldLayoutId id="2147484253" r:id="rId14"/>
    <p:sldLayoutId id="2147484254" r:id="rId15"/>
    <p:sldLayoutId id="2147484255" r:id="rId16"/>
    <p:sldLayoutId id="2147484256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diagramLayout" Target="../diagrams/layout12.xml"/><Relationship Id="rId7" Type="http://schemas.openxmlformats.org/officeDocument/2006/relationships/image" Target="../media/image22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Relationship Id="rId9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1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microsoft.com/office/2007/relationships/hdphoto" Target="../media/hdphoto1.wdp"/><Relationship Id="rId7" Type="http://schemas.openxmlformats.org/officeDocument/2006/relationships/diagramColors" Target="../diagrams/colors5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3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A84695-732A-6A36-80E6-F87A1AF37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095999" cy="6857999"/>
          </a:xfrm>
          <a:prstGeom prst="rect">
            <a:avLst/>
          </a:prstGeom>
        </p:spPr>
      </p:pic>
      <p:pic>
        <p:nvPicPr>
          <p:cNvPr id="1030" name="Picture 6" descr="Nifty Indexes Explained - Nifty50, Nifty100, Nifty Smallcap &amp; More!">
            <a:extLst>
              <a:ext uri="{FF2B5EF4-FFF2-40B4-BE49-F238E27FC236}">
                <a16:creationId xmlns:a16="http://schemas.microsoft.com/office/drawing/2014/main" id="{AE3667D4-CD25-510F-9FA9-F32E27B04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8CEDEE0-48DD-3789-72B6-224A866248E8}"/>
              </a:ext>
            </a:extLst>
          </p:cNvPr>
          <p:cNvSpPr/>
          <p:nvPr/>
        </p:nvSpPr>
        <p:spPr>
          <a:xfrm>
            <a:off x="437321" y="277145"/>
            <a:ext cx="11489635" cy="9233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FF0000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Nifty – 50 Stock Price Prediction</a:t>
            </a:r>
          </a:p>
        </p:txBody>
      </p:sp>
    </p:spTree>
    <p:extLst>
      <p:ext uri="{BB962C8B-B14F-4D97-AF65-F5344CB8AC3E}">
        <p14:creationId xmlns:p14="http://schemas.microsoft.com/office/powerpoint/2010/main" val="4012059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4E5FD4-D6F5-E389-44C8-42F93CE2C972}"/>
              </a:ext>
            </a:extLst>
          </p:cNvPr>
          <p:cNvSpPr/>
          <p:nvPr/>
        </p:nvSpPr>
        <p:spPr>
          <a:xfrm>
            <a:off x="2677203" y="321182"/>
            <a:ext cx="6201506" cy="92333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 Evaluation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F4E46E7-5A94-6CA6-B1FB-6FA427731B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812248"/>
              </p:ext>
            </p:extLst>
          </p:nvPr>
        </p:nvGraphicFramePr>
        <p:xfrm>
          <a:off x="483062" y="1462134"/>
          <a:ext cx="4448175" cy="2311680"/>
        </p:xfrm>
        <a:graphic>
          <a:graphicData uri="http://schemas.openxmlformats.org/drawingml/2006/table">
            <a:tbl>
              <a:tblPr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tableStyleId>{775DCB02-9BB8-47FD-8907-85C794F793BA}</a:tableStyleId>
              </a:tblPr>
              <a:tblGrid>
                <a:gridCol w="1343025">
                  <a:extLst>
                    <a:ext uri="{9D8B030D-6E8A-4147-A177-3AD203B41FA5}">
                      <a16:colId xmlns:a16="http://schemas.microsoft.com/office/drawing/2014/main" val="365898254"/>
                    </a:ext>
                  </a:extLst>
                </a:gridCol>
                <a:gridCol w="3105150">
                  <a:extLst>
                    <a:ext uri="{9D8B030D-6E8A-4147-A177-3AD203B41FA5}">
                      <a16:colId xmlns:a16="http://schemas.microsoft.com/office/drawing/2014/main" val="216807928"/>
                    </a:ext>
                  </a:extLst>
                </a:gridCol>
              </a:tblGrid>
              <a:tr h="3852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Stock_Name</a:t>
                      </a:r>
                    </a:p>
                  </a:txBody>
                  <a:tcPr marL="28575" marR="28575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Titan Company Ltd (TITN)</a:t>
                      </a:r>
                    </a:p>
                  </a:txBody>
                  <a:tcPr marL="28575" marR="28575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2437315"/>
                  </a:ext>
                </a:extLst>
              </a:tr>
              <a:tr h="3852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quantity</a:t>
                      </a:r>
                    </a:p>
                  </a:txBody>
                  <a:tcPr marL="28575" marR="28575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28575" marR="28575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358134"/>
                  </a:ext>
                </a:extLst>
              </a:tr>
              <a:tr h="3852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Buying_Date</a:t>
                      </a:r>
                      <a:endParaRPr lang="en-IN" sz="1400" b="1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2021-07-13</a:t>
                      </a:r>
                    </a:p>
                  </a:txBody>
                  <a:tcPr marL="28575" marR="28575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922252"/>
                  </a:ext>
                </a:extLst>
              </a:tr>
              <a:tr h="3852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Selling_Date</a:t>
                      </a:r>
                    </a:p>
                  </a:txBody>
                  <a:tcPr marL="28575" marR="28575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2023-07-25</a:t>
                      </a:r>
                    </a:p>
                  </a:txBody>
                  <a:tcPr marL="28575" marR="28575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232370"/>
                  </a:ext>
                </a:extLst>
              </a:tr>
              <a:tr h="385280">
                <a:tc>
                  <a:txBody>
                    <a:bodyPr/>
                    <a:lstStyle/>
                    <a:p>
                      <a:pPr algn="ctr" rtl="0" fontAlgn="ctr"/>
                      <a:endParaRPr lang="en-IN" sz="1400" b="1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400" b="1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92997"/>
                  </a:ext>
                </a:extLst>
              </a:tr>
              <a:tr h="3852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Final_P&amp;L</a:t>
                      </a:r>
                    </a:p>
                  </a:txBody>
                  <a:tcPr marL="28575" marR="28575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11647.14092</a:t>
                      </a:r>
                    </a:p>
                  </a:txBody>
                  <a:tcPr marL="28575" marR="28575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15601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030D6E7-35E3-8F75-151B-3E19B0A67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0"/>
                    </a14:imgEffect>
                    <a14:imgEffect>
                      <a14:colorTemperature colorTemp="68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068416"/>
            <a:ext cx="12192000" cy="278958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DF402A-DA11-E13D-C7EB-76EE4A2893B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19" y="4108174"/>
            <a:ext cx="3529251" cy="1497496"/>
          </a:xfrm>
          <a:prstGeom prst="rect">
            <a:avLst/>
          </a:prstGeom>
          <a:ln>
            <a:solidFill>
              <a:srgbClr val="17075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EA904F3-AD07-712D-3FA8-6734C6D7778B}"/>
              </a:ext>
            </a:extLst>
          </p:cNvPr>
          <p:cNvSpPr txBox="1"/>
          <p:nvPr/>
        </p:nvSpPr>
        <p:spPr>
          <a:xfrm>
            <a:off x="5673562" y="1311555"/>
            <a:ext cx="5844208" cy="26314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endParaRPr lang="en-US" sz="15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Applied various algorithms (ARIMA, XGBoost, GARCH) on stock market data, but achieved superior accuracy with polynomial regression.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Therefore we finalized with polynomial regression model and evaluated it using R2 score and adjusted R2 score.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R2 score measures the proportion of variance explained by the model, </a:t>
            </a:r>
          </a:p>
          <a:p>
            <a:pPr algn="l"/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while adjusted R2 accounts for the number of features used, 	providing a more robust accuracy assessment.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US" sz="15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405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849742-0304-09E0-37E9-6E6F6B6085C8}"/>
              </a:ext>
            </a:extLst>
          </p:cNvPr>
          <p:cNvSpPr/>
          <p:nvPr/>
        </p:nvSpPr>
        <p:spPr>
          <a:xfrm>
            <a:off x="2531166" y="418840"/>
            <a:ext cx="6546446" cy="92333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2EB5F6-B23A-3B2A-2389-5FFF15F832BB}"/>
              </a:ext>
            </a:extLst>
          </p:cNvPr>
          <p:cNvSpPr txBox="1"/>
          <p:nvPr/>
        </p:nvSpPr>
        <p:spPr>
          <a:xfrm>
            <a:off x="683045" y="1435718"/>
            <a:ext cx="4143649" cy="317279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Informed Investment Decisions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Risk Management</a:t>
            </a:r>
            <a:endParaRPr lang="en-IN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Portfolio Optimization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Financial Planning</a:t>
            </a:r>
            <a:endParaRPr lang="en-IN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Enhancing Market Understanding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Empowering Individual Investors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Confidence in Decision-making</a:t>
            </a:r>
            <a:endParaRPr lang="en-IN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Validating Existing Strategies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5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Future Applications</a:t>
            </a:r>
            <a:endParaRPr lang="en-IN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6A4E0A8-B59E-E1EE-725C-501063E2C24A}"/>
              </a:ext>
            </a:extLst>
          </p:cNvPr>
          <p:cNvSpPr/>
          <p:nvPr/>
        </p:nvSpPr>
        <p:spPr>
          <a:xfrm>
            <a:off x="601852" y="4655795"/>
            <a:ext cx="4320210" cy="2047461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Our model will leverages the power of data and machine learning to empower investors and traders with valuable insights, fostering data-driven decision-making and enhancing overall performance in the financial sector.</a:t>
            </a:r>
            <a:endParaRPr lang="en-I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34CDFE-C90D-4446-8E98-9DFD1C587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824" y="1577008"/>
            <a:ext cx="6821594" cy="486215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689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E0C9ED-5629-0889-E771-6249BD8C275E}"/>
              </a:ext>
            </a:extLst>
          </p:cNvPr>
          <p:cNvSpPr/>
          <p:nvPr/>
        </p:nvSpPr>
        <p:spPr>
          <a:xfrm rot="19231353">
            <a:off x="857075" y="2314930"/>
            <a:ext cx="4514377" cy="92333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Future Plans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58426E1-C838-99C1-8916-2D8D777C5F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4285218"/>
              </p:ext>
            </p:extLst>
          </p:nvPr>
        </p:nvGraphicFramePr>
        <p:xfrm>
          <a:off x="5632175" y="1099931"/>
          <a:ext cx="4479233" cy="4426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0117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E4E662-78D1-940B-FDD9-15AE6EB20E65}"/>
              </a:ext>
            </a:extLst>
          </p:cNvPr>
          <p:cNvSpPr/>
          <p:nvPr/>
        </p:nvSpPr>
        <p:spPr>
          <a:xfrm>
            <a:off x="2438400" y="287348"/>
            <a:ext cx="6261360" cy="92333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 Limitation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20C3D0A-13A0-4AFD-154D-B4A38D943B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5837108"/>
              </p:ext>
            </p:extLst>
          </p:nvPr>
        </p:nvGraphicFramePr>
        <p:xfrm>
          <a:off x="783307" y="1497496"/>
          <a:ext cx="9487128" cy="49706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2296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9725BF-1984-8654-268A-7434F8828891}"/>
              </a:ext>
            </a:extLst>
          </p:cNvPr>
          <p:cNvSpPr/>
          <p:nvPr/>
        </p:nvSpPr>
        <p:spPr>
          <a:xfrm rot="19269176">
            <a:off x="207346" y="2583023"/>
            <a:ext cx="4470671" cy="92333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Challenges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AA54E66-803F-3542-7469-AEA58C19A0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1059575"/>
              </p:ext>
            </p:extLst>
          </p:nvPr>
        </p:nvGraphicFramePr>
        <p:xfrm>
          <a:off x="3684104" y="993914"/>
          <a:ext cx="7686261" cy="4956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23759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F82134-B3D6-749D-8BBA-B078D5A50D78}"/>
              </a:ext>
            </a:extLst>
          </p:cNvPr>
          <p:cNvSpPr/>
          <p:nvPr/>
        </p:nvSpPr>
        <p:spPr>
          <a:xfrm>
            <a:off x="3763618" y="462675"/>
            <a:ext cx="4361916" cy="92333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24C4312-2E70-0D99-581C-CFD227A516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0233028"/>
              </p:ext>
            </p:extLst>
          </p:nvPr>
        </p:nvGraphicFramePr>
        <p:xfrm>
          <a:off x="1033670" y="1656521"/>
          <a:ext cx="9819859" cy="4558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DAFEEFB-6C4E-3727-82AB-68ACCC4B7A8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0786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r="69057"/>
          <a:stretch/>
        </p:blipFill>
        <p:spPr>
          <a:xfrm>
            <a:off x="5022575" y="1803457"/>
            <a:ext cx="1819420" cy="18716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FD6049-5228-B2C1-A9BC-17F4F51ABD2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1" t="5042" r="12148" b="-5042"/>
          <a:stretch/>
        </p:blipFill>
        <p:spPr>
          <a:xfrm>
            <a:off x="8269357" y="1914837"/>
            <a:ext cx="1888129" cy="167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62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B6B700-8469-EF5E-D9FC-6A6577C9C7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1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180" b="7077"/>
          <a:stretch/>
        </p:blipFill>
        <p:spPr>
          <a:xfrm>
            <a:off x="0" y="0"/>
            <a:ext cx="12192000" cy="58802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C0611E-23B0-6071-631D-D78A911CBD98}"/>
              </a:ext>
            </a:extLst>
          </p:cNvPr>
          <p:cNvSpPr txBox="1"/>
          <p:nvPr/>
        </p:nvSpPr>
        <p:spPr>
          <a:xfrm>
            <a:off x="2849217" y="3963945"/>
            <a:ext cx="3650058" cy="254236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225425" dist="50800" dir="5220000" algn="ctr">
              <a:srgbClr val="000000">
                <a:alpha val="33000"/>
              </a:srgbClr>
            </a:outerShdw>
            <a:reflection endPos="0" dist="50800" dir="5400000" sy="-100000" algn="bl" rotWithShape="0"/>
          </a:effectLst>
          <a:scene3d>
            <a:camera prst="perspectiveFront" fov="1800000">
              <a:rot lat="600000" lon="20400000" rev="600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Team Members: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bg1"/>
                </a:solidFill>
              </a:rPr>
              <a:t>Ms. Kanika Kamra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bg1"/>
                </a:solidFill>
              </a:rPr>
              <a:t>Mr. Mayank Rai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bg1"/>
                </a:solidFill>
              </a:rPr>
              <a:t>Mr. Sachin Kumar Rai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bg1"/>
                </a:solidFill>
              </a:rPr>
              <a:t>Mr. Dharmendra Kumar</a:t>
            </a:r>
          </a:p>
          <a:p>
            <a:pPr lvl="1">
              <a:lnSpc>
                <a:spcPct val="150000"/>
              </a:lnSpc>
            </a:pPr>
            <a:r>
              <a:rPr lang="en-IN" b="1" i="1" dirty="0">
                <a:solidFill>
                  <a:schemeClr val="bg1"/>
                </a:solidFill>
              </a:rPr>
              <a:t>Batch: PTDA-20</a:t>
            </a:r>
          </a:p>
        </p:txBody>
      </p:sp>
    </p:spTree>
    <p:extLst>
      <p:ext uri="{BB962C8B-B14F-4D97-AF65-F5344CB8AC3E}">
        <p14:creationId xmlns:p14="http://schemas.microsoft.com/office/powerpoint/2010/main" val="3408533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CF2DEA-EC94-5828-2CBA-C317097D94D6}"/>
              </a:ext>
            </a:extLst>
          </p:cNvPr>
          <p:cNvSpPr/>
          <p:nvPr/>
        </p:nvSpPr>
        <p:spPr>
          <a:xfrm rot="19187504">
            <a:off x="-165629" y="2399945"/>
            <a:ext cx="6463176" cy="92333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Table of Contents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AE89BDC-8D65-D64A-044C-43FE80466E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2903288"/>
              </p:ext>
            </p:extLst>
          </p:nvPr>
        </p:nvGraphicFramePr>
        <p:xfrm>
          <a:off x="5857480" y="467955"/>
          <a:ext cx="3375463" cy="6108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0365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AEDC141-90CE-661A-E356-900E2914EF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5173044"/>
              </p:ext>
            </p:extLst>
          </p:nvPr>
        </p:nvGraphicFramePr>
        <p:xfrm>
          <a:off x="1563757" y="1550504"/>
          <a:ext cx="9064487" cy="4671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566FB15E-1722-406A-A5E7-F3E6AE3CE84C}"/>
              </a:ext>
            </a:extLst>
          </p:cNvPr>
          <p:cNvSpPr/>
          <p:nvPr/>
        </p:nvSpPr>
        <p:spPr>
          <a:xfrm>
            <a:off x="3245186" y="306301"/>
            <a:ext cx="5576277" cy="92333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450574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3FC79ED-19FC-47A8-D82A-A5CDEB79EE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4504070"/>
              </p:ext>
            </p:extLst>
          </p:nvPr>
        </p:nvGraphicFramePr>
        <p:xfrm>
          <a:off x="3423717" y="668134"/>
          <a:ext cx="9855200" cy="51841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336AF332-EC72-F0DB-BF4F-48FDCC2F54DD}"/>
              </a:ext>
            </a:extLst>
          </p:cNvPr>
          <p:cNvSpPr/>
          <p:nvPr/>
        </p:nvSpPr>
        <p:spPr>
          <a:xfrm rot="18507608">
            <a:off x="-1012985" y="3089225"/>
            <a:ext cx="7547541" cy="92333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Meet Our Teammates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2CF1D1-7129-4118-9FF7-DF612AAA6B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779" y="667723"/>
            <a:ext cx="1187073" cy="114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51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A2A523-53FE-4414-519F-8361581FABCC}"/>
              </a:ext>
            </a:extLst>
          </p:cNvPr>
          <p:cNvSpPr/>
          <p:nvPr/>
        </p:nvSpPr>
        <p:spPr>
          <a:xfrm rot="19245162">
            <a:off x="245980" y="2921466"/>
            <a:ext cx="4386027" cy="92333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Objectives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F268B43-041E-81E6-EE14-84D2A067DE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9882402"/>
              </p:ext>
            </p:extLst>
          </p:nvPr>
        </p:nvGraphicFramePr>
        <p:xfrm>
          <a:off x="4947846" y="384314"/>
          <a:ext cx="5640641" cy="6321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7771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SE Nifty 50 Companies Sector-Wise And Weight-Age List | payin1.in">
            <a:extLst>
              <a:ext uri="{FF2B5EF4-FFF2-40B4-BE49-F238E27FC236}">
                <a16:creationId xmlns:a16="http://schemas.microsoft.com/office/drawing/2014/main" id="{C9CA28B2-5F38-6C79-FE27-E17D8F77B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826" y="1424606"/>
            <a:ext cx="5632174" cy="49629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59AF5F-7C8D-9F36-0B8F-B25BBB5A189D}"/>
              </a:ext>
            </a:extLst>
          </p:cNvPr>
          <p:cNvSpPr/>
          <p:nvPr/>
        </p:nvSpPr>
        <p:spPr>
          <a:xfrm>
            <a:off x="278296" y="147406"/>
            <a:ext cx="11449878" cy="92333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Importance of NIFTY 50 Stocks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9B2BE2F-2F1D-FDCE-6E2C-27CE05CC5F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8173239"/>
              </p:ext>
            </p:extLst>
          </p:nvPr>
        </p:nvGraphicFramePr>
        <p:xfrm>
          <a:off x="0" y="1285457"/>
          <a:ext cx="6533322" cy="5241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00285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69C224-B268-4B42-9FFC-46964AB16F11}"/>
              </a:ext>
            </a:extLst>
          </p:cNvPr>
          <p:cNvSpPr/>
          <p:nvPr/>
        </p:nvSpPr>
        <p:spPr>
          <a:xfrm rot="19869381">
            <a:off x="-39588" y="2854460"/>
            <a:ext cx="4685769" cy="92333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Project Plan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3055E240-69B5-A6E1-29FD-78473DD1D6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6474162"/>
              </p:ext>
            </p:extLst>
          </p:nvPr>
        </p:nvGraphicFramePr>
        <p:xfrm>
          <a:off x="3697356" y="145774"/>
          <a:ext cx="8348870" cy="6380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Oval 11">
            <a:extLst>
              <a:ext uri="{FF2B5EF4-FFF2-40B4-BE49-F238E27FC236}">
                <a16:creationId xmlns:a16="http://schemas.microsoft.com/office/drawing/2014/main" id="{3DA5192A-5C7C-1BA8-10A7-03F726914D14}"/>
              </a:ext>
            </a:extLst>
          </p:cNvPr>
          <p:cNvSpPr/>
          <p:nvPr/>
        </p:nvSpPr>
        <p:spPr>
          <a:xfrm>
            <a:off x="6202018" y="1709531"/>
            <a:ext cx="3180522" cy="3220277"/>
          </a:xfrm>
          <a:prstGeom prst="ellipse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By following this comprehensive project plan, our team of 4 members has effectively created a robust Nifty50 Stocks Price Prediction system with enhanced accuracy and user satisfaction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484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7E1DEA-F9E5-9DF5-6E3A-BCFB1083AF72}"/>
              </a:ext>
            </a:extLst>
          </p:cNvPr>
          <p:cNvSpPr/>
          <p:nvPr/>
        </p:nvSpPr>
        <p:spPr>
          <a:xfrm>
            <a:off x="3502330" y="475927"/>
            <a:ext cx="5774191" cy="92333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 Building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5A4A84C-BA36-FB78-E893-2FA69B12EF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1324010"/>
              </p:ext>
            </p:extLst>
          </p:nvPr>
        </p:nvGraphicFramePr>
        <p:xfrm>
          <a:off x="874642" y="1550504"/>
          <a:ext cx="4770783" cy="43202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8C2F1A3-71BB-42A9-B1ED-F30AB34E96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79" y="2266122"/>
            <a:ext cx="5950226" cy="319377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5989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D414B8-C059-759C-E51C-CF3362620F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7" r="25519"/>
          <a:stretch/>
        </p:blipFill>
        <p:spPr>
          <a:xfrm>
            <a:off x="5552661" y="450574"/>
            <a:ext cx="6480313" cy="622852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7348B8E-2136-4634-DA5A-282CACDC1B49}"/>
              </a:ext>
            </a:extLst>
          </p:cNvPr>
          <p:cNvSpPr/>
          <p:nvPr/>
        </p:nvSpPr>
        <p:spPr>
          <a:xfrm rot="20700770">
            <a:off x="1145574" y="471817"/>
            <a:ext cx="3770435" cy="92333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 Page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6106CC8-802E-13D9-131A-4D0EB53EE0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1840640"/>
              </p:ext>
            </p:extLst>
          </p:nvPr>
        </p:nvGraphicFramePr>
        <p:xfrm>
          <a:off x="503583" y="2027587"/>
          <a:ext cx="4903303" cy="4830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039857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1677</TotalTime>
  <Words>965</Words>
  <Application>Microsoft Office PowerPoint</Application>
  <PresentationFormat>Widescreen</PresentationFormat>
  <Paragraphs>119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Bookman Old Style</vt:lpstr>
      <vt:lpstr>Calibri</vt:lpstr>
      <vt:lpstr>Rockwell</vt:lpstr>
      <vt:lpstr>Segoe UI Semibold</vt:lpstr>
      <vt:lpstr>Wingdings</vt:lpstr>
      <vt:lpstr>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DHARMENDRA KUMAR</dc:creator>
  <cp:lastModifiedBy>DHARMENDRA KUMAR</cp:lastModifiedBy>
  <cp:revision>73</cp:revision>
  <dcterms:created xsi:type="dcterms:W3CDTF">2023-07-16T08:45:20Z</dcterms:created>
  <dcterms:modified xsi:type="dcterms:W3CDTF">2023-07-18T15:19:31Z</dcterms:modified>
</cp:coreProperties>
</file>